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75" r:id="rId10"/>
    <p:sldId id="265" r:id="rId11"/>
    <p:sldId id="264" r:id="rId12"/>
    <p:sldId id="267" r:id="rId13"/>
    <p:sldId id="268" r:id="rId14"/>
    <p:sldId id="266" r:id="rId15"/>
    <p:sldId id="269" r:id="rId16"/>
    <p:sldId id="270" r:id="rId17"/>
    <p:sldId id="271" r:id="rId18"/>
    <p:sldId id="272" r:id="rId19"/>
    <p:sldId id="273" r:id="rId20"/>
    <p:sldId id="274" r:id="rId21"/>
    <p:sldId id="276" r:id="rId22"/>
    <p:sldId id="285" r:id="rId23"/>
    <p:sldId id="28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7" r:id="rId33"/>
    <p:sldId id="290" r:id="rId34"/>
    <p:sldId id="288" r:id="rId35"/>
    <p:sldId id="302" r:id="rId36"/>
    <p:sldId id="305" r:id="rId37"/>
    <p:sldId id="303" r:id="rId38"/>
    <p:sldId id="308" r:id="rId39"/>
    <p:sldId id="295" r:id="rId40"/>
    <p:sldId id="298" r:id="rId41"/>
    <p:sldId id="313" r:id="rId42"/>
    <p:sldId id="299" r:id="rId43"/>
    <p:sldId id="300" r:id="rId44"/>
    <p:sldId id="301" r:id="rId45"/>
    <p:sldId id="314" r:id="rId46"/>
    <p:sldId id="309" r:id="rId47"/>
    <p:sldId id="306" r:id="rId48"/>
    <p:sldId id="289" r:id="rId49"/>
    <p:sldId id="291" r:id="rId50"/>
    <p:sldId id="292" r:id="rId51"/>
    <p:sldId id="293" r:id="rId52"/>
    <p:sldId id="294" r:id="rId53"/>
    <p:sldId id="296" r:id="rId54"/>
    <p:sldId id="297" r:id="rId5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6327"/>
  </p:normalViewPr>
  <p:slideViewPr>
    <p:cSldViewPr snapToGrid="0" snapToObjects="1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2" Type="http://schemas.openxmlformats.org/officeDocument/2006/relationships/image" Target="../media/image16.svg"/><Relationship Id="rId16" Type="http://schemas.openxmlformats.org/officeDocument/2006/relationships/image" Target="../media/image30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Relationship Id="rId14" Type="http://schemas.openxmlformats.org/officeDocument/2006/relationships/image" Target="../media/image28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2" Type="http://schemas.openxmlformats.org/officeDocument/2006/relationships/image" Target="../media/image16.svg"/><Relationship Id="rId16" Type="http://schemas.openxmlformats.org/officeDocument/2006/relationships/image" Target="../media/image30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Relationship Id="rId14" Type="http://schemas.openxmlformats.org/officeDocument/2006/relationships/image" Target="../media/image2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5564EA-FA15-4B41-BCE7-4F69063E3C48}" type="doc">
      <dgm:prSet loTypeId="urn:microsoft.com/office/officeart/2008/layout/LinedList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045EE97-7AB9-4C93-A6B7-97FF4EF5DB84}">
      <dgm:prSet/>
      <dgm:spPr/>
      <dgm:t>
        <a:bodyPr/>
        <a:lstStyle/>
        <a:p>
          <a:r>
            <a:rPr lang="en-US" baseline="0"/>
            <a:t>SCARVES</a:t>
          </a:r>
          <a:endParaRPr lang="en-US"/>
        </a:p>
      </dgm:t>
    </dgm:pt>
    <dgm:pt modelId="{44698ED6-AB67-4FC5-AB5C-E143E3137347}" type="parTrans" cxnId="{EB112559-DFAA-4F1D-9B7E-29F9CE853D53}">
      <dgm:prSet/>
      <dgm:spPr/>
      <dgm:t>
        <a:bodyPr/>
        <a:lstStyle/>
        <a:p>
          <a:endParaRPr lang="en-US"/>
        </a:p>
      </dgm:t>
    </dgm:pt>
    <dgm:pt modelId="{8FA32968-9CED-4E4E-BCCE-C916413B8DDD}" type="sibTrans" cxnId="{EB112559-DFAA-4F1D-9B7E-29F9CE853D53}">
      <dgm:prSet/>
      <dgm:spPr/>
      <dgm:t>
        <a:bodyPr/>
        <a:lstStyle/>
        <a:p>
          <a:endParaRPr lang="en-US"/>
        </a:p>
      </dgm:t>
    </dgm:pt>
    <dgm:pt modelId="{A8CFE948-F351-4E2D-A21B-714C000B2BCD}">
      <dgm:prSet/>
      <dgm:spPr/>
      <dgm:t>
        <a:bodyPr/>
        <a:lstStyle/>
        <a:p>
          <a:r>
            <a:rPr lang="en-US" baseline="0"/>
            <a:t>PAPER PLATES</a:t>
          </a:r>
          <a:endParaRPr lang="en-US"/>
        </a:p>
      </dgm:t>
    </dgm:pt>
    <dgm:pt modelId="{47337903-4752-47B0-ACD5-EEAA6D793D2D}" type="parTrans" cxnId="{C1E69FBF-A467-4F70-887A-668A60FDB9BE}">
      <dgm:prSet/>
      <dgm:spPr/>
      <dgm:t>
        <a:bodyPr/>
        <a:lstStyle/>
        <a:p>
          <a:endParaRPr lang="en-US"/>
        </a:p>
      </dgm:t>
    </dgm:pt>
    <dgm:pt modelId="{BC27C9B9-123A-4462-AF48-B41260672E21}" type="sibTrans" cxnId="{C1E69FBF-A467-4F70-887A-668A60FDB9BE}">
      <dgm:prSet/>
      <dgm:spPr/>
      <dgm:t>
        <a:bodyPr/>
        <a:lstStyle/>
        <a:p>
          <a:endParaRPr lang="en-US"/>
        </a:p>
      </dgm:t>
    </dgm:pt>
    <dgm:pt modelId="{451E1772-98ED-42C9-8582-860699236369}">
      <dgm:prSet/>
      <dgm:spPr/>
      <dgm:t>
        <a:bodyPr/>
        <a:lstStyle/>
        <a:p>
          <a:r>
            <a:rPr lang="en-US" baseline="0"/>
            <a:t>PAPER CUPS</a:t>
          </a:r>
          <a:endParaRPr lang="en-US"/>
        </a:p>
      </dgm:t>
    </dgm:pt>
    <dgm:pt modelId="{CF453BB5-9D7E-46AD-B560-476937A642A8}" type="parTrans" cxnId="{FBB5AEC9-8ADC-428D-BF4A-E40C4C31273A}">
      <dgm:prSet/>
      <dgm:spPr/>
      <dgm:t>
        <a:bodyPr/>
        <a:lstStyle/>
        <a:p>
          <a:endParaRPr lang="en-US"/>
        </a:p>
      </dgm:t>
    </dgm:pt>
    <dgm:pt modelId="{4B96F6CE-8699-493E-A7E8-00CAF75F1B39}" type="sibTrans" cxnId="{FBB5AEC9-8ADC-428D-BF4A-E40C4C31273A}">
      <dgm:prSet/>
      <dgm:spPr/>
      <dgm:t>
        <a:bodyPr/>
        <a:lstStyle/>
        <a:p>
          <a:endParaRPr lang="en-US"/>
        </a:p>
      </dgm:t>
    </dgm:pt>
    <dgm:pt modelId="{C9BE1E7E-A394-47DD-BB92-CCEE3D9F9FB4}">
      <dgm:prSet/>
      <dgm:spPr/>
      <dgm:t>
        <a:bodyPr/>
        <a:lstStyle/>
        <a:p>
          <a:r>
            <a:rPr lang="en-US" baseline="0"/>
            <a:t>RHYTHM STICKS</a:t>
          </a:r>
          <a:endParaRPr lang="en-US"/>
        </a:p>
      </dgm:t>
    </dgm:pt>
    <dgm:pt modelId="{35BEEC32-4606-41F3-9BEF-8CEED555AA07}" type="parTrans" cxnId="{94F4D489-52C2-4DBA-9587-440A766E911D}">
      <dgm:prSet/>
      <dgm:spPr/>
      <dgm:t>
        <a:bodyPr/>
        <a:lstStyle/>
        <a:p>
          <a:endParaRPr lang="en-US"/>
        </a:p>
      </dgm:t>
    </dgm:pt>
    <dgm:pt modelId="{4192E1BA-B969-4232-91E6-4C3B0DCD7059}" type="sibTrans" cxnId="{94F4D489-52C2-4DBA-9587-440A766E911D}">
      <dgm:prSet/>
      <dgm:spPr/>
      <dgm:t>
        <a:bodyPr/>
        <a:lstStyle/>
        <a:p>
          <a:endParaRPr lang="en-US"/>
        </a:p>
      </dgm:t>
    </dgm:pt>
    <dgm:pt modelId="{D984AC31-02C5-4113-846F-95E0A63D4A6F}">
      <dgm:prSet/>
      <dgm:spPr/>
      <dgm:t>
        <a:bodyPr/>
        <a:lstStyle/>
        <a:p>
          <a:r>
            <a:rPr lang="en-US" baseline="0"/>
            <a:t>RIBBON WIND WANDS</a:t>
          </a:r>
          <a:endParaRPr lang="en-US"/>
        </a:p>
      </dgm:t>
    </dgm:pt>
    <dgm:pt modelId="{3CDEA27A-081B-408B-92C3-A914D50C9F65}" type="parTrans" cxnId="{9EF2A839-947C-4C93-889E-58EC37A1572E}">
      <dgm:prSet/>
      <dgm:spPr/>
      <dgm:t>
        <a:bodyPr/>
        <a:lstStyle/>
        <a:p>
          <a:endParaRPr lang="en-US"/>
        </a:p>
      </dgm:t>
    </dgm:pt>
    <dgm:pt modelId="{4FADC97A-81C6-4062-9A8B-BCF8287DAF08}" type="sibTrans" cxnId="{9EF2A839-947C-4C93-889E-58EC37A1572E}">
      <dgm:prSet/>
      <dgm:spPr/>
      <dgm:t>
        <a:bodyPr/>
        <a:lstStyle/>
        <a:p>
          <a:endParaRPr lang="en-US"/>
        </a:p>
      </dgm:t>
    </dgm:pt>
    <dgm:pt modelId="{37B0BDE8-B436-40DC-9E0F-79A5056C0AEA}">
      <dgm:prSet/>
      <dgm:spPr/>
      <dgm:t>
        <a:bodyPr/>
        <a:lstStyle/>
        <a:p>
          <a:r>
            <a:rPr lang="en-US" baseline="0"/>
            <a:t>EGG SHAKERS</a:t>
          </a:r>
          <a:endParaRPr lang="en-US"/>
        </a:p>
      </dgm:t>
    </dgm:pt>
    <dgm:pt modelId="{103F6200-D09D-4789-964C-3E8C05F7F487}" type="parTrans" cxnId="{E973E219-D1A4-42B6-BEA0-36F15F180F2D}">
      <dgm:prSet/>
      <dgm:spPr/>
      <dgm:t>
        <a:bodyPr/>
        <a:lstStyle/>
        <a:p>
          <a:endParaRPr lang="en-US"/>
        </a:p>
      </dgm:t>
    </dgm:pt>
    <dgm:pt modelId="{D13F0A57-4FC7-4738-BBEA-B6841465487C}" type="sibTrans" cxnId="{E973E219-D1A4-42B6-BEA0-36F15F180F2D}">
      <dgm:prSet/>
      <dgm:spPr/>
      <dgm:t>
        <a:bodyPr/>
        <a:lstStyle/>
        <a:p>
          <a:endParaRPr lang="en-US"/>
        </a:p>
      </dgm:t>
    </dgm:pt>
    <dgm:pt modelId="{D1E24DE7-B702-4317-B526-5C4557A2DA62}">
      <dgm:prSet/>
      <dgm:spPr/>
      <dgm:t>
        <a:bodyPr/>
        <a:lstStyle/>
        <a:p>
          <a:r>
            <a:rPr lang="en-US" baseline="0"/>
            <a:t>DRUMS/BOXES/CANS</a:t>
          </a:r>
          <a:endParaRPr lang="en-US"/>
        </a:p>
      </dgm:t>
    </dgm:pt>
    <dgm:pt modelId="{33ECF6BA-FFE0-431C-8142-3A0DA21902D0}" type="parTrans" cxnId="{CA60BD34-442C-4C4F-AF24-E8A056C8F7F4}">
      <dgm:prSet/>
      <dgm:spPr/>
      <dgm:t>
        <a:bodyPr/>
        <a:lstStyle/>
        <a:p>
          <a:endParaRPr lang="en-US"/>
        </a:p>
      </dgm:t>
    </dgm:pt>
    <dgm:pt modelId="{60D86FCF-FA2B-402C-BE91-245BAC915679}" type="sibTrans" cxnId="{CA60BD34-442C-4C4F-AF24-E8A056C8F7F4}">
      <dgm:prSet/>
      <dgm:spPr/>
      <dgm:t>
        <a:bodyPr/>
        <a:lstStyle/>
        <a:p>
          <a:endParaRPr lang="en-US"/>
        </a:p>
      </dgm:t>
    </dgm:pt>
    <dgm:pt modelId="{093BB12C-1ADF-410A-85A3-041DFCC14079}">
      <dgm:prSet/>
      <dgm:spPr/>
      <dgm:t>
        <a:bodyPr/>
        <a:lstStyle/>
        <a:p>
          <a:r>
            <a:rPr lang="en-US" baseline="0" dirty="0"/>
            <a:t>DINGERS</a:t>
          </a:r>
          <a:endParaRPr lang="en-US" dirty="0"/>
        </a:p>
      </dgm:t>
    </dgm:pt>
    <dgm:pt modelId="{D6D342BC-B810-49CD-963F-8DA6861825F3}" type="parTrans" cxnId="{4EFBC320-F86D-481E-8EAF-3369AF2C7211}">
      <dgm:prSet/>
      <dgm:spPr/>
      <dgm:t>
        <a:bodyPr/>
        <a:lstStyle/>
        <a:p>
          <a:endParaRPr lang="en-US"/>
        </a:p>
      </dgm:t>
    </dgm:pt>
    <dgm:pt modelId="{88E1D699-4E12-4A9C-A026-EF7A5CFE01B5}" type="sibTrans" cxnId="{4EFBC320-F86D-481E-8EAF-3369AF2C7211}">
      <dgm:prSet/>
      <dgm:spPr/>
      <dgm:t>
        <a:bodyPr/>
        <a:lstStyle/>
        <a:p>
          <a:endParaRPr lang="en-US"/>
        </a:p>
      </dgm:t>
    </dgm:pt>
    <dgm:pt modelId="{25FA371B-F670-44C3-BD39-550979872642}">
      <dgm:prSet/>
      <dgm:spPr/>
      <dgm:t>
        <a:bodyPr/>
        <a:lstStyle/>
        <a:p>
          <a:r>
            <a:rPr lang="en-US" baseline="0" dirty="0"/>
            <a:t>EGG CARTON GUIROS</a:t>
          </a:r>
        </a:p>
      </dgm:t>
    </dgm:pt>
    <dgm:pt modelId="{240BDCE3-0C1B-43EE-9BB2-8EEE9FDFF938}" type="parTrans" cxnId="{A70B39F9-431D-4D02-A778-362757A843FB}">
      <dgm:prSet/>
      <dgm:spPr/>
      <dgm:t>
        <a:bodyPr/>
        <a:lstStyle/>
        <a:p>
          <a:endParaRPr lang="en-US"/>
        </a:p>
      </dgm:t>
    </dgm:pt>
    <dgm:pt modelId="{E4A8DE72-9102-4547-95B3-C466CEF22531}" type="sibTrans" cxnId="{A70B39F9-431D-4D02-A778-362757A843FB}">
      <dgm:prSet/>
      <dgm:spPr/>
      <dgm:t>
        <a:bodyPr/>
        <a:lstStyle/>
        <a:p>
          <a:endParaRPr lang="en-US"/>
        </a:p>
      </dgm:t>
    </dgm:pt>
    <dgm:pt modelId="{CA1B3821-A430-1343-8C58-A96B0B6349B9}" type="pres">
      <dgm:prSet presAssocID="{E15564EA-FA15-4B41-BCE7-4F69063E3C48}" presName="vert0" presStyleCnt="0">
        <dgm:presLayoutVars>
          <dgm:dir/>
          <dgm:animOne val="branch"/>
          <dgm:animLvl val="lvl"/>
        </dgm:presLayoutVars>
      </dgm:prSet>
      <dgm:spPr/>
    </dgm:pt>
    <dgm:pt modelId="{D353431E-C611-0145-9F2C-C4A287E6C843}" type="pres">
      <dgm:prSet presAssocID="{7045EE97-7AB9-4C93-A6B7-97FF4EF5DB84}" presName="thickLine" presStyleLbl="alignNode1" presStyleIdx="0" presStyleCnt="9"/>
      <dgm:spPr/>
    </dgm:pt>
    <dgm:pt modelId="{6AA7F8A6-2AB3-E441-ADCB-A84952521119}" type="pres">
      <dgm:prSet presAssocID="{7045EE97-7AB9-4C93-A6B7-97FF4EF5DB84}" presName="horz1" presStyleCnt="0"/>
      <dgm:spPr/>
    </dgm:pt>
    <dgm:pt modelId="{57C50A9A-EA5F-AA43-BFB0-F33BED8A2215}" type="pres">
      <dgm:prSet presAssocID="{7045EE97-7AB9-4C93-A6B7-97FF4EF5DB84}" presName="tx1" presStyleLbl="revTx" presStyleIdx="0" presStyleCnt="9"/>
      <dgm:spPr/>
    </dgm:pt>
    <dgm:pt modelId="{249DC000-AA13-9A4F-B9E0-A99A15E9E1C4}" type="pres">
      <dgm:prSet presAssocID="{7045EE97-7AB9-4C93-A6B7-97FF4EF5DB84}" presName="vert1" presStyleCnt="0"/>
      <dgm:spPr/>
    </dgm:pt>
    <dgm:pt modelId="{8D2931A2-0ECF-5143-A169-0E3EE3B4C6C0}" type="pres">
      <dgm:prSet presAssocID="{A8CFE948-F351-4E2D-A21B-714C000B2BCD}" presName="thickLine" presStyleLbl="alignNode1" presStyleIdx="1" presStyleCnt="9"/>
      <dgm:spPr/>
    </dgm:pt>
    <dgm:pt modelId="{0EA549A9-6342-3E48-9EBF-B40DDDF8C0B6}" type="pres">
      <dgm:prSet presAssocID="{A8CFE948-F351-4E2D-A21B-714C000B2BCD}" presName="horz1" presStyleCnt="0"/>
      <dgm:spPr/>
    </dgm:pt>
    <dgm:pt modelId="{9835D5AC-CDA3-B04A-A7AA-C7C88AC24CF5}" type="pres">
      <dgm:prSet presAssocID="{A8CFE948-F351-4E2D-A21B-714C000B2BCD}" presName="tx1" presStyleLbl="revTx" presStyleIdx="1" presStyleCnt="9"/>
      <dgm:spPr/>
    </dgm:pt>
    <dgm:pt modelId="{0D25A99E-0F38-1145-A96A-527E069B2AB7}" type="pres">
      <dgm:prSet presAssocID="{A8CFE948-F351-4E2D-A21B-714C000B2BCD}" presName="vert1" presStyleCnt="0"/>
      <dgm:spPr/>
    </dgm:pt>
    <dgm:pt modelId="{35A4813B-430F-5F4D-BB1C-5A05BDC4D9D7}" type="pres">
      <dgm:prSet presAssocID="{451E1772-98ED-42C9-8582-860699236369}" presName="thickLine" presStyleLbl="alignNode1" presStyleIdx="2" presStyleCnt="9"/>
      <dgm:spPr/>
    </dgm:pt>
    <dgm:pt modelId="{77BDCA6D-389E-C343-8CD7-AF708A8387A3}" type="pres">
      <dgm:prSet presAssocID="{451E1772-98ED-42C9-8582-860699236369}" presName="horz1" presStyleCnt="0"/>
      <dgm:spPr/>
    </dgm:pt>
    <dgm:pt modelId="{F301C7F5-20E1-5C41-AEF3-63E750882048}" type="pres">
      <dgm:prSet presAssocID="{451E1772-98ED-42C9-8582-860699236369}" presName="tx1" presStyleLbl="revTx" presStyleIdx="2" presStyleCnt="9"/>
      <dgm:spPr/>
    </dgm:pt>
    <dgm:pt modelId="{5EDB7E28-0B8E-904C-8CEE-FBEBA569C3EC}" type="pres">
      <dgm:prSet presAssocID="{451E1772-98ED-42C9-8582-860699236369}" presName="vert1" presStyleCnt="0"/>
      <dgm:spPr/>
    </dgm:pt>
    <dgm:pt modelId="{BDA2C277-32C9-5445-BFDB-9B6C35B83425}" type="pres">
      <dgm:prSet presAssocID="{C9BE1E7E-A394-47DD-BB92-CCEE3D9F9FB4}" presName="thickLine" presStyleLbl="alignNode1" presStyleIdx="3" presStyleCnt="9"/>
      <dgm:spPr/>
    </dgm:pt>
    <dgm:pt modelId="{DB0B8127-BB1D-F74E-95F3-CF82D43C40EC}" type="pres">
      <dgm:prSet presAssocID="{C9BE1E7E-A394-47DD-BB92-CCEE3D9F9FB4}" presName="horz1" presStyleCnt="0"/>
      <dgm:spPr/>
    </dgm:pt>
    <dgm:pt modelId="{120C27D1-32E3-E14A-9284-010B2162E493}" type="pres">
      <dgm:prSet presAssocID="{C9BE1E7E-A394-47DD-BB92-CCEE3D9F9FB4}" presName="tx1" presStyleLbl="revTx" presStyleIdx="3" presStyleCnt="9"/>
      <dgm:spPr/>
    </dgm:pt>
    <dgm:pt modelId="{DC0EB2FF-B59F-D242-AEBC-BCC0124477CF}" type="pres">
      <dgm:prSet presAssocID="{C9BE1E7E-A394-47DD-BB92-CCEE3D9F9FB4}" presName="vert1" presStyleCnt="0"/>
      <dgm:spPr/>
    </dgm:pt>
    <dgm:pt modelId="{69BCF572-9FF2-A340-9E20-2F82FA422494}" type="pres">
      <dgm:prSet presAssocID="{D984AC31-02C5-4113-846F-95E0A63D4A6F}" presName="thickLine" presStyleLbl="alignNode1" presStyleIdx="4" presStyleCnt="9"/>
      <dgm:spPr/>
    </dgm:pt>
    <dgm:pt modelId="{47C538FB-F23E-A94B-956C-B89E6BD20A6E}" type="pres">
      <dgm:prSet presAssocID="{D984AC31-02C5-4113-846F-95E0A63D4A6F}" presName="horz1" presStyleCnt="0"/>
      <dgm:spPr/>
    </dgm:pt>
    <dgm:pt modelId="{DEE006CA-6141-4045-9EDD-908826FE022A}" type="pres">
      <dgm:prSet presAssocID="{D984AC31-02C5-4113-846F-95E0A63D4A6F}" presName="tx1" presStyleLbl="revTx" presStyleIdx="4" presStyleCnt="9"/>
      <dgm:spPr/>
    </dgm:pt>
    <dgm:pt modelId="{A9936942-B7DF-5944-AFF2-E63E162F667F}" type="pres">
      <dgm:prSet presAssocID="{D984AC31-02C5-4113-846F-95E0A63D4A6F}" presName="vert1" presStyleCnt="0"/>
      <dgm:spPr/>
    </dgm:pt>
    <dgm:pt modelId="{6DC0D090-C64E-4940-BE40-FA5C4FB58EF1}" type="pres">
      <dgm:prSet presAssocID="{37B0BDE8-B436-40DC-9E0F-79A5056C0AEA}" presName="thickLine" presStyleLbl="alignNode1" presStyleIdx="5" presStyleCnt="9"/>
      <dgm:spPr/>
    </dgm:pt>
    <dgm:pt modelId="{5E62D55C-968C-474B-A736-B51F40B396DC}" type="pres">
      <dgm:prSet presAssocID="{37B0BDE8-B436-40DC-9E0F-79A5056C0AEA}" presName="horz1" presStyleCnt="0"/>
      <dgm:spPr/>
    </dgm:pt>
    <dgm:pt modelId="{57B305C8-2A90-7047-83AA-19CDD196AD5F}" type="pres">
      <dgm:prSet presAssocID="{37B0BDE8-B436-40DC-9E0F-79A5056C0AEA}" presName="tx1" presStyleLbl="revTx" presStyleIdx="5" presStyleCnt="9"/>
      <dgm:spPr/>
    </dgm:pt>
    <dgm:pt modelId="{9FEF6632-E176-4F45-893A-83BE09762A51}" type="pres">
      <dgm:prSet presAssocID="{37B0BDE8-B436-40DC-9E0F-79A5056C0AEA}" presName="vert1" presStyleCnt="0"/>
      <dgm:spPr/>
    </dgm:pt>
    <dgm:pt modelId="{180D0974-B464-864F-94E3-58363B51AC40}" type="pres">
      <dgm:prSet presAssocID="{D1E24DE7-B702-4317-B526-5C4557A2DA62}" presName="thickLine" presStyleLbl="alignNode1" presStyleIdx="6" presStyleCnt="9"/>
      <dgm:spPr/>
    </dgm:pt>
    <dgm:pt modelId="{732D5987-D960-844D-A261-D1B9DF1C9C60}" type="pres">
      <dgm:prSet presAssocID="{D1E24DE7-B702-4317-B526-5C4557A2DA62}" presName="horz1" presStyleCnt="0"/>
      <dgm:spPr/>
    </dgm:pt>
    <dgm:pt modelId="{8D4768AB-4C94-AE46-BAF5-35E24672BEA2}" type="pres">
      <dgm:prSet presAssocID="{D1E24DE7-B702-4317-B526-5C4557A2DA62}" presName="tx1" presStyleLbl="revTx" presStyleIdx="6" presStyleCnt="9"/>
      <dgm:spPr/>
    </dgm:pt>
    <dgm:pt modelId="{B5A35081-E518-1C4B-8EA7-490267E8F180}" type="pres">
      <dgm:prSet presAssocID="{D1E24DE7-B702-4317-B526-5C4557A2DA62}" presName="vert1" presStyleCnt="0"/>
      <dgm:spPr/>
    </dgm:pt>
    <dgm:pt modelId="{EC4722AA-8056-0B4B-9436-2051A0FD6D43}" type="pres">
      <dgm:prSet presAssocID="{093BB12C-1ADF-410A-85A3-041DFCC14079}" presName="thickLine" presStyleLbl="alignNode1" presStyleIdx="7" presStyleCnt="9"/>
      <dgm:spPr/>
    </dgm:pt>
    <dgm:pt modelId="{CCE900EC-3CCF-6444-B8D5-BDC9E9984ABD}" type="pres">
      <dgm:prSet presAssocID="{093BB12C-1ADF-410A-85A3-041DFCC14079}" presName="horz1" presStyleCnt="0"/>
      <dgm:spPr/>
    </dgm:pt>
    <dgm:pt modelId="{65874F83-18EA-5142-BBBC-C07E68831B44}" type="pres">
      <dgm:prSet presAssocID="{093BB12C-1ADF-410A-85A3-041DFCC14079}" presName="tx1" presStyleLbl="revTx" presStyleIdx="7" presStyleCnt="9"/>
      <dgm:spPr/>
    </dgm:pt>
    <dgm:pt modelId="{37847150-7CFD-7941-AB2C-60437E01174A}" type="pres">
      <dgm:prSet presAssocID="{093BB12C-1ADF-410A-85A3-041DFCC14079}" presName="vert1" presStyleCnt="0"/>
      <dgm:spPr/>
    </dgm:pt>
    <dgm:pt modelId="{16B0BB66-F52D-E64B-A819-3870479F1A1E}" type="pres">
      <dgm:prSet presAssocID="{25FA371B-F670-44C3-BD39-550979872642}" presName="thickLine" presStyleLbl="alignNode1" presStyleIdx="8" presStyleCnt="9"/>
      <dgm:spPr/>
    </dgm:pt>
    <dgm:pt modelId="{1726EE2C-7C16-2147-AD2A-622664DFF680}" type="pres">
      <dgm:prSet presAssocID="{25FA371B-F670-44C3-BD39-550979872642}" presName="horz1" presStyleCnt="0"/>
      <dgm:spPr/>
    </dgm:pt>
    <dgm:pt modelId="{7A993CC8-8FDB-2744-8328-D2FDA7FAE3D2}" type="pres">
      <dgm:prSet presAssocID="{25FA371B-F670-44C3-BD39-550979872642}" presName="tx1" presStyleLbl="revTx" presStyleIdx="8" presStyleCnt="9"/>
      <dgm:spPr/>
    </dgm:pt>
    <dgm:pt modelId="{6B90B911-0319-0D4B-ACE5-E77AF2C20B50}" type="pres">
      <dgm:prSet presAssocID="{25FA371B-F670-44C3-BD39-550979872642}" presName="vert1" presStyleCnt="0"/>
      <dgm:spPr/>
    </dgm:pt>
  </dgm:ptLst>
  <dgm:cxnLst>
    <dgm:cxn modelId="{E973E219-D1A4-42B6-BEA0-36F15F180F2D}" srcId="{E15564EA-FA15-4B41-BCE7-4F69063E3C48}" destId="{37B0BDE8-B436-40DC-9E0F-79A5056C0AEA}" srcOrd="5" destOrd="0" parTransId="{103F6200-D09D-4789-964C-3E8C05F7F487}" sibTransId="{D13F0A57-4FC7-4738-BBEA-B6841465487C}"/>
    <dgm:cxn modelId="{A5199B1A-217C-A042-88E6-6A305F707DAE}" type="presOf" srcId="{451E1772-98ED-42C9-8582-860699236369}" destId="{F301C7F5-20E1-5C41-AEF3-63E750882048}" srcOrd="0" destOrd="0" presId="urn:microsoft.com/office/officeart/2008/layout/LinedList"/>
    <dgm:cxn modelId="{4EFBC320-F86D-481E-8EAF-3369AF2C7211}" srcId="{E15564EA-FA15-4B41-BCE7-4F69063E3C48}" destId="{093BB12C-1ADF-410A-85A3-041DFCC14079}" srcOrd="7" destOrd="0" parTransId="{D6D342BC-B810-49CD-963F-8DA6861825F3}" sibTransId="{88E1D699-4E12-4A9C-A026-EF7A5CFE01B5}"/>
    <dgm:cxn modelId="{CA60BD34-442C-4C4F-AF24-E8A056C8F7F4}" srcId="{E15564EA-FA15-4B41-BCE7-4F69063E3C48}" destId="{D1E24DE7-B702-4317-B526-5C4557A2DA62}" srcOrd="6" destOrd="0" parTransId="{33ECF6BA-FFE0-431C-8142-3A0DA21902D0}" sibTransId="{60D86FCF-FA2B-402C-BE91-245BAC915679}"/>
    <dgm:cxn modelId="{9EF2A839-947C-4C93-889E-58EC37A1572E}" srcId="{E15564EA-FA15-4B41-BCE7-4F69063E3C48}" destId="{D984AC31-02C5-4113-846F-95E0A63D4A6F}" srcOrd="4" destOrd="0" parTransId="{3CDEA27A-081B-408B-92C3-A914D50C9F65}" sibTransId="{4FADC97A-81C6-4062-9A8B-BCF8287DAF08}"/>
    <dgm:cxn modelId="{1A8C5E3D-3353-E440-8606-48434519B50F}" type="presOf" srcId="{37B0BDE8-B436-40DC-9E0F-79A5056C0AEA}" destId="{57B305C8-2A90-7047-83AA-19CDD196AD5F}" srcOrd="0" destOrd="0" presId="urn:microsoft.com/office/officeart/2008/layout/LinedList"/>
    <dgm:cxn modelId="{5EC84B45-434C-EA45-ADA7-F748832EDF9D}" type="presOf" srcId="{D1E24DE7-B702-4317-B526-5C4557A2DA62}" destId="{8D4768AB-4C94-AE46-BAF5-35E24672BEA2}" srcOrd="0" destOrd="0" presId="urn:microsoft.com/office/officeart/2008/layout/LinedList"/>
    <dgm:cxn modelId="{7F15CC4B-F88D-B444-9BE9-C0CB124FBEA2}" type="presOf" srcId="{A8CFE948-F351-4E2D-A21B-714C000B2BCD}" destId="{9835D5AC-CDA3-B04A-A7AA-C7C88AC24CF5}" srcOrd="0" destOrd="0" presId="urn:microsoft.com/office/officeart/2008/layout/LinedList"/>
    <dgm:cxn modelId="{EB112559-DFAA-4F1D-9B7E-29F9CE853D53}" srcId="{E15564EA-FA15-4B41-BCE7-4F69063E3C48}" destId="{7045EE97-7AB9-4C93-A6B7-97FF4EF5DB84}" srcOrd="0" destOrd="0" parTransId="{44698ED6-AB67-4FC5-AB5C-E143E3137347}" sibTransId="{8FA32968-9CED-4E4E-BCCE-C916413B8DDD}"/>
    <dgm:cxn modelId="{84F9D65C-63AD-7944-BA1C-FE98E9B7AE78}" type="presOf" srcId="{25FA371B-F670-44C3-BD39-550979872642}" destId="{7A993CC8-8FDB-2744-8328-D2FDA7FAE3D2}" srcOrd="0" destOrd="0" presId="urn:microsoft.com/office/officeart/2008/layout/LinedList"/>
    <dgm:cxn modelId="{C03EF45D-6A6E-ED4D-AE05-D801A6F3E1A5}" type="presOf" srcId="{093BB12C-1ADF-410A-85A3-041DFCC14079}" destId="{65874F83-18EA-5142-BBBC-C07E68831B44}" srcOrd="0" destOrd="0" presId="urn:microsoft.com/office/officeart/2008/layout/LinedList"/>
    <dgm:cxn modelId="{94F4D489-52C2-4DBA-9587-440A766E911D}" srcId="{E15564EA-FA15-4B41-BCE7-4F69063E3C48}" destId="{C9BE1E7E-A394-47DD-BB92-CCEE3D9F9FB4}" srcOrd="3" destOrd="0" parTransId="{35BEEC32-4606-41F3-9BEF-8CEED555AA07}" sibTransId="{4192E1BA-B969-4232-91E6-4C3B0DCD7059}"/>
    <dgm:cxn modelId="{33FCBCA2-9918-154D-AE58-13BEB9F7AF12}" type="presOf" srcId="{7045EE97-7AB9-4C93-A6B7-97FF4EF5DB84}" destId="{57C50A9A-EA5F-AA43-BFB0-F33BED8A2215}" srcOrd="0" destOrd="0" presId="urn:microsoft.com/office/officeart/2008/layout/LinedList"/>
    <dgm:cxn modelId="{F13602B4-BA77-2B46-AF5C-CBC96A7E7572}" type="presOf" srcId="{C9BE1E7E-A394-47DD-BB92-CCEE3D9F9FB4}" destId="{120C27D1-32E3-E14A-9284-010B2162E493}" srcOrd="0" destOrd="0" presId="urn:microsoft.com/office/officeart/2008/layout/LinedList"/>
    <dgm:cxn modelId="{C1E69FBF-A467-4F70-887A-668A60FDB9BE}" srcId="{E15564EA-FA15-4B41-BCE7-4F69063E3C48}" destId="{A8CFE948-F351-4E2D-A21B-714C000B2BCD}" srcOrd="1" destOrd="0" parTransId="{47337903-4752-47B0-ACD5-EEAA6D793D2D}" sibTransId="{BC27C9B9-123A-4462-AF48-B41260672E21}"/>
    <dgm:cxn modelId="{FBB5AEC9-8ADC-428D-BF4A-E40C4C31273A}" srcId="{E15564EA-FA15-4B41-BCE7-4F69063E3C48}" destId="{451E1772-98ED-42C9-8582-860699236369}" srcOrd="2" destOrd="0" parTransId="{CF453BB5-9D7E-46AD-B560-476937A642A8}" sibTransId="{4B96F6CE-8699-493E-A7E8-00CAF75F1B39}"/>
    <dgm:cxn modelId="{638979DF-F922-9E4C-BE2D-33883F7D1CF5}" type="presOf" srcId="{D984AC31-02C5-4113-846F-95E0A63D4A6F}" destId="{DEE006CA-6141-4045-9EDD-908826FE022A}" srcOrd="0" destOrd="0" presId="urn:microsoft.com/office/officeart/2008/layout/LinedList"/>
    <dgm:cxn modelId="{994CD4E6-37D6-1745-9E59-97FD58BAEA5C}" type="presOf" srcId="{E15564EA-FA15-4B41-BCE7-4F69063E3C48}" destId="{CA1B3821-A430-1343-8C58-A96B0B6349B9}" srcOrd="0" destOrd="0" presId="urn:microsoft.com/office/officeart/2008/layout/LinedList"/>
    <dgm:cxn modelId="{A70B39F9-431D-4D02-A778-362757A843FB}" srcId="{E15564EA-FA15-4B41-BCE7-4F69063E3C48}" destId="{25FA371B-F670-44C3-BD39-550979872642}" srcOrd="8" destOrd="0" parTransId="{240BDCE3-0C1B-43EE-9BB2-8EEE9FDFF938}" sibTransId="{E4A8DE72-9102-4547-95B3-C466CEF22531}"/>
    <dgm:cxn modelId="{6C4810B3-7A13-EF45-B55E-9C20FFCB0E05}" type="presParOf" srcId="{CA1B3821-A430-1343-8C58-A96B0B6349B9}" destId="{D353431E-C611-0145-9F2C-C4A287E6C843}" srcOrd="0" destOrd="0" presId="urn:microsoft.com/office/officeart/2008/layout/LinedList"/>
    <dgm:cxn modelId="{487092D3-595D-6B40-9B83-751EE442A70D}" type="presParOf" srcId="{CA1B3821-A430-1343-8C58-A96B0B6349B9}" destId="{6AA7F8A6-2AB3-E441-ADCB-A84952521119}" srcOrd="1" destOrd="0" presId="urn:microsoft.com/office/officeart/2008/layout/LinedList"/>
    <dgm:cxn modelId="{4C6903FC-004A-A945-A038-3C1F08B49171}" type="presParOf" srcId="{6AA7F8A6-2AB3-E441-ADCB-A84952521119}" destId="{57C50A9A-EA5F-AA43-BFB0-F33BED8A2215}" srcOrd="0" destOrd="0" presId="urn:microsoft.com/office/officeart/2008/layout/LinedList"/>
    <dgm:cxn modelId="{1086A1F4-72AE-0F4E-991F-1059FA928679}" type="presParOf" srcId="{6AA7F8A6-2AB3-E441-ADCB-A84952521119}" destId="{249DC000-AA13-9A4F-B9E0-A99A15E9E1C4}" srcOrd="1" destOrd="0" presId="urn:microsoft.com/office/officeart/2008/layout/LinedList"/>
    <dgm:cxn modelId="{5739574F-968C-6548-829F-B45B38A2A796}" type="presParOf" srcId="{CA1B3821-A430-1343-8C58-A96B0B6349B9}" destId="{8D2931A2-0ECF-5143-A169-0E3EE3B4C6C0}" srcOrd="2" destOrd="0" presId="urn:microsoft.com/office/officeart/2008/layout/LinedList"/>
    <dgm:cxn modelId="{1BAA33EB-B54B-2D4F-A37F-46BDF127DC9C}" type="presParOf" srcId="{CA1B3821-A430-1343-8C58-A96B0B6349B9}" destId="{0EA549A9-6342-3E48-9EBF-B40DDDF8C0B6}" srcOrd="3" destOrd="0" presId="urn:microsoft.com/office/officeart/2008/layout/LinedList"/>
    <dgm:cxn modelId="{9F56AA62-E332-9346-90A3-94D3FF9C678E}" type="presParOf" srcId="{0EA549A9-6342-3E48-9EBF-B40DDDF8C0B6}" destId="{9835D5AC-CDA3-B04A-A7AA-C7C88AC24CF5}" srcOrd="0" destOrd="0" presId="urn:microsoft.com/office/officeart/2008/layout/LinedList"/>
    <dgm:cxn modelId="{38ECC2F5-13AD-2F4E-A0ED-ABD751EED719}" type="presParOf" srcId="{0EA549A9-6342-3E48-9EBF-B40DDDF8C0B6}" destId="{0D25A99E-0F38-1145-A96A-527E069B2AB7}" srcOrd="1" destOrd="0" presId="urn:microsoft.com/office/officeart/2008/layout/LinedList"/>
    <dgm:cxn modelId="{DE7C65A8-44BB-2041-AFD5-A56C085169E8}" type="presParOf" srcId="{CA1B3821-A430-1343-8C58-A96B0B6349B9}" destId="{35A4813B-430F-5F4D-BB1C-5A05BDC4D9D7}" srcOrd="4" destOrd="0" presId="urn:microsoft.com/office/officeart/2008/layout/LinedList"/>
    <dgm:cxn modelId="{D67AF729-617B-5347-B20C-FB74A86C0F7F}" type="presParOf" srcId="{CA1B3821-A430-1343-8C58-A96B0B6349B9}" destId="{77BDCA6D-389E-C343-8CD7-AF708A8387A3}" srcOrd="5" destOrd="0" presId="urn:microsoft.com/office/officeart/2008/layout/LinedList"/>
    <dgm:cxn modelId="{97C7932A-79EC-0842-98A4-2B7538EA9AE7}" type="presParOf" srcId="{77BDCA6D-389E-C343-8CD7-AF708A8387A3}" destId="{F301C7F5-20E1-5C41-AEF3-63E750882048}" srcOrd="0" destOrd="0" presId="urn:microsoft.com/office/officeart/2008/layout/LinedList"/>
    <dgm:cxn modelId="{2A7AC79E-5A56-DA48-BD82-8140FED6182E}" type="presParOf" srcId="{77BDCA6D-389E-C343-8CD7-AF708A8387A3}" destId="{5EDB7E28-0B8E-904C-8CEE-FBEBA569C3EC}" srcOrd="1" destOrd="0" presId="urn:microsoft.com/office/officeart/2008/layout/LinedList"/>
    <dgm:cxn modelId="{BEC45985-1E98-8648-AA8E-53422ACB2EBC}" type="presParOf" srcId="{CA1B3821-A430-1343-8C58-A96B0B6349B9}" destId="{BDA2C277-32C9-5445-BFDB-9B6C35B83425}" srcOrd="6" destOrd="0" presId="urn:microsoft.com/office/officeart/2008/layout/LinedList"/>
    <dgm:cxn modelId="{7E2A8AB5-B942-2546-9941-97BAB6C17094}" type="presParOf" srcId="{CA1B3821-A430-1343-8C58-A96B0B6349B9}" destId="{DB0B8127-BB1D-F74E-95F3-CF82D43C40EC}" srcOrd="7" destOrd="0" presId="urn:microsoft.com/office/officeart/2008/layout/LinedList"/>
    <dgm:cxn modelId="{3301287A-5466-BF42-AA71-53CFCA4F31D9}" type="presParOf" srcId="{DB0B8127-BB1D-F74E-95F3-CF82D43C40EC}" destId="{120C27D1-32E3-E14A-9284-010B2162E493}" srcOrd="0" destOrd="0" presId="urn:microsoft.com/office/officeart/2008/layout/LinedList"/>
    <dgm:cxn modelId="{F942422D-FB45-2444-B6A2-16002A18118E}" type="presParOf" srcId="{DB0B8127-BB1D-F74E-95F3-CF82D43C40EC}" destId="{DC0EB2FF-B59F-D242-AEBC-BCC0124477CF}" srcOrd="1" destOrd="0" presId="urn:microsoft.com/office/officeart/2008/layout/LinedList"/>
    <dgm:cxn modelId="{2112FF64-DA7E-E14B-A362-0D0797FBB421}" type="presParOf" srcId="{CA1B3821-A430-1343-8C58-A96B0B6349B9}" destId="{69BCF572-9FF2-A340-9E20-2F82FA422494}" srcOrd="8" destOrd="0" presId="urn:microsoft.com/office/officeart/2008/layout/LinedList"/>
    <dgm:cxn modelId="{EFEB1D07-8C74-AA41-BE41-CAB6C5E93A50}" type="presParOf" srcId="{CA1B3821-A430-1343-8C58-A96B0B6349B9}" destId="{47C538FB-F23E-A94B-956C-B89E6BD20A6E}" srcOrd="9" destOrd="0" presId="urn:microsoft.com/office/officeart/2008/layout/LinedList"/>
    <dgm:cxn modelId="{A179DC61-0257-8D44-A9ED-4F7F941F2A1F}" type="presParOf" srcId="{47C538FB-F23E-A94B-956C-B89E6BD20A6E}" destId="{DEE006CA-6141-4045-9EDD-908826FE022A}" srcOrd="0" destOrd="0" presId="urn:microsoft.com/office/officeart/2008/layout/LinedList"/>
    <dgm:cxn modelId="{4F15F9E7-A3E6-FE43-953A-A2041E7019C9}" type="presParOf" srcId="{47C538FB-F23E-A94B-956C-B89E6BD20A6E}" destId="{A9936942-B7DF-5944-AFF2-E63E162F667F}" srcOrd="1" destOrd="0" presId="urn:microsoft.com/office/officeart/2008/layout/LinedList"/>
    <dgm:cxn modelId="{5FF866E5-DE3A-994B-9AD6-CFD502F67AF7}" type="presParOf" srcId="{CA1B3821-A430-1343-8C58-A96B0B6349B9}" destId="{6DC0D090-C64E-4940-BE40-FA5C4FB58EF1}" srcOrd="10" destOrd="0" presId="urn:microsoft.com/office/officeart/2008/layout/LinedList"/>
    <dgm:cxn modelId="{0FC03133-546B-144D-9094-22F2B4B77015}" type="presParOf" srcId="{CA1B3821-A430-1343-8C58-A96B0B6349B9}" destId="{5E62D55C-968C-474B-A736-B51F40B396DC}" srcOrd="11" destOrd="0" presId="urn:microsoft.com/office/officeart/2008/layout/LinedList"/>
    <dgm:cxn modelId="{FCCA131D-B7A9-224F-A9A3-68877FE6C8C4}" type="presParOf" srcId="{5E62D55C-968C-474B-A736-B51F40B396DC}" destId="{57B305C8-2A90-7047-83AA-19CDD196AD5F}" srcOrd="0" destOrd="0" presId="urn:microsoft.com/office/officeart/2008/layout/LinedList"/>
    <dgm:cxn modelId="{6FB013C7-7E85-344C-95E1-3E3C9EF2CA51}" type="presParOf" srcId="{5E62D55C-968C-474B-A736-B51F40B396DC}" destId="{9FEF6632-E176-4F45-893A-83BE09762A51}" srcOrd="1" destOrd="0" presId="urn:microsoft.com/office/officeart/2008/layout/LinedList"/>
    <dgm:cxn modelId="{B037CFD9-27F2-F048-97BA-9E723A43BB3D}" type="presParOf" srcId="{CA1B3821-A430-1343-8C58-A96B0B6349B9}" destId="{180D0974-B464-864F-94E3-58363B51AC40}" srcOrd="12" destOrd="0" presId="urn:microsoft.com/office/officeart/2008/layout/LinedList"/>
    <dgm:cxn modelId="{8443B578-7C66-8840-8FB5-E78B321D3325}" type="presParOf" srcId="{CA1B3821-A430-1343-8C58-A96B0B6349B9}" destId="{732D5987-D960-844D-A261-D1B9DF1C9C60}" srcOrd="13" destOrd="0" presId="urn:microsoft.com/office/officeart/2008/layout/LinedList"/>
    <dgm:cxn modelId="{63184F61-EF93-6F41-9A39-7BBE5EED8BE3}" type="presParOf" srcId="{732D5987-D960-844D-A261-D1B9DF1C9C60}" destId="{8D4768AB-4C94-AE46-BAF5-35E24672BEA2}" srcOrd="0" destOrd="0" presId="urn:microsoft.com/office/officeart/2008/layout/LinedList"/>
    <dgm:cxn modelId="{B713EAB6-CDE4-CE49-BEE8-3BAB8BB470BB}" type="presParOf" srcId="{732D5987-D960-844D-A261-D1B9DF1C9C60}" destId="{B5A35081-E518-1C4B-8EA7-490267E8F180}" srcOrd="1" destOrd="0" presId="urn:microsoft.com/office/officeart/2008/layout/LinedList"/>
    <dgm:cxn modelId="{427F0C89-352A-3A4E-BF84-263758B40D11}" type="presParOf" srcId="{CA1B3821-A430-1343-8C58-A96B0B6349B9}" destId="{EC4722AA-8056-0B4B-9436-2051A0FD6D43}" srcOrd="14" destOrd="0" presId="urn:microsoft.com/office/officeart/2008/layout/LinedList"/>
    <dgm:cxn modelId="{3BDC3885-25CF-7E40-997E-FB990BF16FB2}" type="presParOf" srcId="{CA1B3821-A430-1343-8C58-A96B0B6349B9}" destId="{CCE900EC-3CCF-6444-B8D5-BDC9E9984ABD}" srcOrd="15" destOrd="0" presId="urn:microsoft.com/office/officeart/2008/layout/LinedList"/>
    <dgm:cxn modelId="{CE63DF1B-809B-1C4C-AAA0-BD3679D893E4}" type="presParOf" srcId="{CCE900EC-3CCF-6444-B8D5-BDC9E9984ABD}" destId="{65874F83-18EA-5142-BBBC-C07E68831B44}" srcOrd="0" destOrd="0" presId="urn:microsoft.com/office/officeart/2008/layout/LinedList"/>
    <dgm:cxn modelId="{52194B2E-87CB-C545-8467-9A524EE7920E}" type="presParOf" srcId="{CCE900EC-3CCF-6444-B8D5-BDC9E9984ABD}" destId="{37847150-7CFD-7941-AB2C-60437E01174A}" srcOrd="1" destOrd="0" presId="urn:microsoft.com/office/officeart/2008/layout/LinedList"/>
    <dgm:cxn modelId="{B6E06DB7-E85D-7647-8441-472471F2BA15}" type="presParOf" srcId="{CA1B3821-A430-1343-8C58-A96B0B6349B9}" destId="{16B0BB66-F52D-E64B-A819-3870479F1A1E}" srcOrd="16" destOrd="0" presId="urn:microsoft.com/office/officeart/2008/layout/LinedList"/>
    <dgm:cxn modelId="{FFAF3122-996E-A743-B534-502348D3BD90}" type="presParOf" srcId="{CA1B3821-A430-1343-8C58-A96B0B6349B9}" destId="{1726EE2C-7C16-2147-AD2A-622664DFF680}" srcOrd="17" destOrd="0" presId="urn:microsoft.com/office/officeart/2008/layout/LinedList"/>
    <dgm:cxn modelId="{742AAB52-A48F-CB45-BDF7-06EB34C7805A}" type="presParOf" srcId="{1726EE2C-7C16-2147-AD2A-622664DFF680}" destId="{7A993CC8-8FDB-2744-8328-D2FDA7FAE3D2}" srcOrd="0" destOrd="0" presId="urn:microsoft.com/office/officeart/2008/layout/LinedList"/>
    <dgm:cxn modelId="{F80BA5CF-9015-044D-BC74-F1B5C31E7408}" type="presParOf" srcId="{1726EE2C-7C16-2147-AD2A-622664DFF680}" destId="{6B90B911-0319-0D4B-ACE5-E77AF2C20B5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52243DF-AF3B-4D69-B311-C77402E50BD7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4C268FE2-B16D-417A-96E4-A42906B27A1E}">
      <dgm:prSet/>
      <dgm:spPr/>
      <dgm:t>
        <a:bodyPr/>
        <a:lstStyle/>
        <a:p>
          <a:r>
            <a:rPr lang="en-US"/>
            <a:t>PURPOSEFUL MOVEMENT TO A STEADY BEAT</a:t>
          </a:r>
        </a:p>
      </dgm:t>
    </dgm:pt>
    <dgm:pt modelId="{54F09776-B1C2-4C50-AD1E-C5A459829F7B}" type="parTrans" cxnId="{0C397C22-4C6F-4D21-A2AC-3116497EB0DC}">
      <dgm:prSet/>
      <dgm:spPr/>
      <dgm:t>
        <a:bodyPr/>
        <a:lstStyle/>
        <a:p>
          <a:endParaRPr lang="en-US"/>
        </a:p>
      </dgm:t>
    </dgm:pt>
    <dgm:pt modelId="{440AB267-8AFD-4BDD-88A9-78CA2E9FC86D}" type="sibTrans" cxnId="{0C397C22-4C6F-4D21-A2AC-3116497EB0DC}">
      <dgm:prSet/>
      <dgm:spPr/>
      <dgm:t>
        <a:bodyPr/>
        <a:lstStyle/>
        <a:p>
          <a:endParaRPr lang="en-US"/>
        </a:p>
      </dgm:t>
    </dgm:pt>
    <dgm:pt modelId="{ED4B92CC-A708-4FC0-89FB-3606E3BDFBF5}">
      <dgm:prSet/>
      <dgm:spPr/>
      <dgm:t>
        <a:bodyPr/>
        <a:lstStyle/>
        <a:p>
          <a:r>
            <a:rPr lang="en-US"/>
            <a:t>CONCRETE REPRESENTATION OF WORDS</a:t>
          </a:r>
        </a:p>
      </dgm:t>
    </dgm:pt>
    <dgm:pt modelId="{0EC4A6A3-6621-4896-A066-6F59210B70B2}" type="parTrans" cxnId="{79DC946A-A3F9-48CC-A344-98131E7FF9BB}">
      <dgm:prSet/>
      <dgm:spPr/>
      <dgm:t>
        <a:bodyPr/>
        <a:lstStyle/>
        <a:p>
          <a:endParaRPr lang="en-US"/>
        </a:p>
      </dgm:t>
    </dgm:pt>
    <dgm:pt modelId="{0CD378F7-C640-4BFB-93C0-2A8437AD6442}" type="sibTrans" cxnId="{79DC946A-A3F9-48CC-A344-98131E7FF9BB}">
      <dgm:prSet/>
      <dgm:spPr/>
      <dgm:t>
        <a:bodyPr/>
        <a:lstStyle/>
        <a:p>
          <a:endParaRPr lang="en-US"/>
        </a:p>
      </dgm:t>
    </dgm:pt>
    <dgm:pt modelId="{9BF2533E-FC76-4214-900B-849732DA27B3}">
      <dgm:prSet/>
      <dgm:spPr/>
      <dgm:t>
        <a:bodyPr/>
        <a:lstStyle/>
        <a:p>
          <a:r>
            <a:rPr lang="en-US"/>
            <a:t>VISUAL INTRIGUE</a:t>
          </a:r>
        </a:p>
      </dgm:t>
    </dgm:pt>
    <dgm:pt modelId="{9817A7A9-8D86-48F2-9943-A54C9574E6C6}" type="parTrans" cxnId="{F2303C1D-85B6-4CDB-BC5B-BDE6061F1E2B}">
      <dgm:prSet/>
      <dgm:spPr/>
      <dgm:t>
        <a:bodyPr/>
        <a:lstStyle/>
        <a:p>
          <a:endParaRPr lang="en-US"/>
        </a:p>
      </dgm:t>
    </dgm:pt>
    <dgm:pt modelId="{B33E85D5-48D2-4C69-B8D8-C77F5F3B9227}" type="sibTrans" cxnId="{F2303C1D-85B6-4CDB-BC5B-BDE6061F1E2B}">
      <dgm:prSet/>
      <dgm:spPr/>
      <dgm:t>
        <a:bodyPr/>
        <a:lstStyle/>
        <a:p>
          <a:endParaRPr lang="en-US"/>
        </a:p>
      </dgm:t>
    </dgm:pt>
    <dgm:pt modelId="{D38374F0-296F-433E-83C9-97F2C3E9A2D1}">
      <dgm:prSet/>
      <dgm:spPr/>
      <dgm:t>
        <a:bodyPr/>
        <a:lstStyle/>
        <a:p>
          <a:r>
            <a:rPr lang="en-US"/>
            <a:t>LIVING MUSIC</a:t>
          </a:r>
        </a:p>
      </dgm:t>
    </dgm:pt>
    <dgm:pt modelId="{97B41CDE-7BDD-463C-AAC2-6F9753492A66}" type="parTrans" cxnId="{25A2E8C0-B5BA-426A-BC26-19E30463AE6F}">
      <dgm:prSet/>
      <dgm:spPr/>
      <dgm:t>
        <a:bodyPr/>
        <a:lstStyle/>
        <a:p>
          <a:endParaRPr lang="en-US"/>
        </a:p>
      </dgm:t>
    </dgm:pt>
    <dgm:pt modelId="{D57AD870-0812-4E97-9107-49869140E235}" type="sibTrans" cxnId="{25A2E8C0-B5BA-426A-BC26-19E30463AE6F}">
      <dgm:prSet/>
      <dgm:spPr/>
      <dgm:t>
        <a:bodyPr/>
        <a:lstStyle/>
        <a:p>
          <a:endParaRPr lang="en-US"/>
        </a:p>
      </dgm:t>
    </dgm:pt>
    <dgm:pt modelId="{4AC0B31F-9912-4D44-B818-FEB2D2C2FE7A}">
      <dgm:prSet/>
      <dgm:spPr/>
      <dgm:t>
        <a:bodyPr/>
        <a:lstStyle/>
        <a:p>
          <a:r>
            <a:rPr lang="en-US"/>
            <a:t>LOGICAL CONCLUSIONS</a:t>
          </a:r>
        </a:p>
      </dgm:t>
    </dgm:pt>
    <dgm:pt modelId="{A0A6FB24-152F-4B46-B2FE-36957E6C9E50}" type="parTrans" cxnId="{5EE33BA7-2B3D-47E6-9D5B-C24C48DBCCF5}">
      <dgm:prSet/>
      <dgm:spPr/>
      <dgm:t>
        <a:bodyPr/>
        <a:lstStyle/>
        <a:p>
          <a:endParaRPr lang="en-US"/>
        </a:p>
      </dgm:t>
    </dgm:pt>
    <dgm:pt modelId="{2340023F-5312-4197-8E81-638E1D05D9F0}" type="sibTrans" cxnId="{5EE33BA7-2B3D-47E6-9D5B-C24C48DBCCF5}">
      <dgm:prSet/>
      <dgm:spPr/>
      <dgm:t>
        <a:bodyPr/>
        <a:lstStyle/>
        <a:p>
          <a:endParaRPr lang="en-US"/>
        </a:p>
      </dgm:t>
    </dgm:pt>
    <dgm:pt modelId="{A2E4CF8E-FEA6-41C5-8B18-E4BADA7E4676}">
      <dgm:prSet/>
      <dgm:spPr/>
      <dgm:t>
        <a:bodyPr/>
        <a:lstStyle/>
        <a:p>
          <a:r>
            <a:rPr lang="en-US"/>
            <a:t>SPIRITUAL CONNECTIONS</a:t>
          </a:r>
        </a:p>
      </dgm:t>
    </dgm:pt>
    <dgm:pt modelId="{FB5CAF55-55B6-4168-9E66-C1BC5B65E466}" type="parTrans" cxnId="{B2B40187-4D07-482E-940B-62A5CE179F9D}">
      <dgm:prSet/>
      <dgm:spPr/>
      <dgm:t>
        <a:bodyPr/>
        <a:lstStyle/>
        <a:p>
          <a:endParaRPr lang="en-US"/>
        </a:p>
      </dgm:t>
    </dgm:pt>
    <dgm:pt modelId="{8649C2DD-1907-487B-ACEA-0B234F86878D}" type="sibTrans" cxnId="{B2B40187-4D07-482E-940B-62A5CE179F9D}">
      <dgm:prSet/>
      <dgm:spPr/>
      <dgm:t>
        <a:bodyPr/>
        <a:lstStyle/>
        <a:p>
          <a:endParaRPr lang="en-US"/>
        </a:p>
      </dgm:t>
    </dgm:pt>
    <dgm:pt modelId="{6D0D4B6B-9AA3-41A3-B1A1-CF335C082481}">
      <dgm:prSet/>
      <dgm:spPr/>
      <dgm:t>
        <a:bodyPr/>
        <a:lstStyle/>
        <a:p>
          <a:r>
            <a:rPr lang="en-US"/>
            <a:t>PEOPLE INTERACTIONS</a:t>
          </a:r>
        </a:p>
      </dgm:t>
    </dgm:pt>
    <dgm:pt modelId="{2AE91002-ADD3-4B61-B520-F41E630DFF57}" type="parTrans" cxnId="{AC26F4F9-D057-408A-BDD2-B6A3F4F84720}">
      <dgm:prSet/>
      <dgm:spPr/>
      <dgm:t>
        <a:bodyPr/>
        <a:lstStyle/>
        <a:p>
          <a:endParaRPr lang="en-US"/>
        </a:p>
      </dgm:t>
    </dgm:pt>
    <dgm:pt modelId="{D0C7C0A4-63B9-459C-AF3B-CA20EE767FBB}" type="sibTrans" cxnId="{AC26F4F9-D057-408A-BDD2-B6A3F4F84720}">
      <dgm:prSet/>
      <dgm:spPr/>
      <dgm:t>
        <a:bodyPr/>
        <a:lstStyle/>
        <a:p>
          <a:endParaRPr lang="en-US"/>
        </a:p>
      </dgm:t>
    </dgm:pt>
    <dgm:pt modelId="{84BEB8BC-85F8-481A-B0E7-D2761623F16E}">
      <dgm:prSet/>
      <dgm:spPr/>
      <dgm:t>
        <a:bodyPr/>
        <a:lstStyle/>
        <a:p>
          <a:r>
            <a:rPr lang="en-US"/>
            <a:t>AWARENESS OF NATURE</a:t>
          </a:r>
        </a:p>
      </dgm:t>
    </dgm:pt>
    <dgm:pt modelId="{C1ED328F-80F5-4417-A04E-4D704AB8324D}" type="parTrans" cxnId="{AF43E053-8C56-4B1E-AE11-32DE62F2CBCB}">
      <dgm:prSet/>
      <dgm:spPr/>
      <dgm:t>
        <a:bodyPr/>
        <a:lstStyle/>
        <a:p>
          <a:endParaRPr lang="en-US"/>
        </a:p>
      </dgm:t>
    </dgm:pt>
    <dgm:pt modelId="{7AC2DCDD-55BC-4119-ACC5-4C2EAC152F40}" type="sibTrans" cxnId="{AF43E053-8C56-4B1E-AE11-32DE62F2CBCB}">
      <dgm:prSet/>
      <dgm:spPr/>
      <dgm:t>
        <a:bodyPr/>
        <a:lstStyle/>
        <a:p>
          <a:endParaRPr lang="en-US"/>
        </a:p>
      </dgm:t>
    </dgm:pt>
    <dgm:pt modelId="{D7281360-C53D-4F29-9182-1032F93DB13C}" type="pres">
      <dgm:prSet presAssocID="{452243DF-AF3B-4D69-B311-C77402E50BD7}" presName="root" presStyleCnt="0">
        <dgm:presLayoutVars>
          <dgm:dir/>
          <dgm:resizeHandles val="exact"/>
        </dgm:presLayoutVars>
      </dgm:prSet>
      <dgm:spPr/>
    </dgm:pt>
    <dgm:pt modelId="{BA168D5E-2493-4EB5-8C20-FEC81DB39C79}" type="pres">
      <dgm:prSet presAssocID="{4C268FE2-B16D-417A-96E4-A42906B27A1E}" presName="compNode" presStyleCnt="0"/>
      <dgm:spPr/>
    </dgm:pt>
    <dgm:pt modelId="{54FA9622-C847-41A4-BC8F-D602035B4167}" type="pres">
      <dgm:prSet presAssocID="{4C268FE2-B16D-417A-96E4-A42906B27A1E}" presName="bgRect" presStyleLbl="bgShp" presStyleIdx="0" presStyleCnt="8"/>
      <dgm:spPr/>
    </dgm:pt>
    <dgm:pt modelId="{E7945594-0F95-43C8-B8C5-83DA5B74AAD3}" type="pres">
      <dgm:prSet presAssocID="{4C268FE2-B16D-417A-96E4-A42906B27A1E}" presName="iconRect" presStyleLbl="node1" presStyleIdx="0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nce"/>
        </a:ext>
      </dgm:extLst>
    </dgm:pt>
    <dgm:pt modelId="{A4A16401-D6B8-4AAA-882D-EF742AFF633C}" type="pres">
      <dgm:prSet presAssocID="{4C268FE2-B16D-417A-96E4-A42906B27A1E}" presName="spaceRect" presStyleCnt="0"/>
      <dgm:spPr/>
    </dgm:pt>
    <dgm:pt modelId="{0A1EC4D9-1764-4B14-AC16-7BF666C8690E}" type="pres">
      <dgm:prSet presAssocID="{4C268FE2-B16D-417A-96E4-A42906B27A1E}" presName="parTx" presStyleLbl="revTx" presStyleIdx="0" presStyleCnt="8">
        <dgm:presLayoutVars>
          <dgm:chMax val="0"/>
          <dgm:chPref val="0"/>
        </dgm:presLayoutVars>
      </dgm:prSet>
      <dgm:spPr/>
    </dgm:pt>
    <dgm:pt modelId="{0CFE8A82-CF74-452C-A7D5-9D825E73D72A}" type="pres">
      <dgm:prSet presAssocID="{440AB267-8AFD-4BDD-88A9-78CA2E9FC86D}" presName="sibTrans" presStyleCnt="0"/>
      <dgm:spPr/>
    </dgm:pt>
    <dgm:pt modelId="{18B8D2E5-7430-4F01-B124-EFBB9EC62078}" type="pres">
      <dgm:prSet presAssocID="{ED4B92CC-A708-4FC0-89FB-3606E3BDFBF5}" presName="compNode" presStyleCnt="0"/>
      <dgm:spPr/>
    </dgm:pt>
    <dgm:pt modelId="{639B1C7D-9917-44C7-8C74-07CD450FC1EA}" type="pres">
      <dgm:prSet presAssocID="{ED4B92CC-A708-4FC0-89FB-3606E3BDFBF5}" presName="bgRect" presStyleLbl="bgShp" presStyleIdx="1" presStyleCnt="8"/>
      <dgm:spPr/>
    </dgm:pt>
    <dgm:pt modelId="{C6171567-A935-47F6-9EE6-3D94A7659C4D}" type="pres">
      <dgm:prSet presAssocID="{ED4B92CC-A708-4FC0-89FB-3606E3BDFBF5}" presName="iconRect" presStyleLbl="node1" presStyleIdx="1" presStyleCnt="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ncil"/>
        </a:ext>
      </dgm:extLst>
    </dgm:pt>
    <dgm:pt modelId="{1B2224E8-837B-4EF6-98EC-5DBF50044DD2}" type="pres">
      <dgm:prSet presAssocID="{ED4B92CC-A708-4FC0-89FB-3606E3BDFBF5}" presName="spaceRect" presStyleCnt="0"/>
      <dgm:spPr/>
    </dgm:pt>
    <dgm:pt modelId="{B70E2520-182E-47CA-BB8C-A104E1876410}" type="pres">
      <dgm:prSet presAssocID="{ED4B92CC-A708-4FC0-89FB-3606E3BDFBF5}" presName="parTx" presStyleLbl="revTx" presStyleIdx="1" presStyleCnt="8">
        <dgm:presLayoutVars>
          <dgm:chMax val="0"/>
          <dgm:chPref val="0"/>
        </dgm:presLayoutVars>
      </dgm:prSet>
      <dgm:spPr/>
    </dgm:pt>
    <dgm:pt modelId="{D5C9A621-44B1-432B-8580-A3D8280B702E}" type="pres">
      <dgm:prSet presAssocID="{0CD378F7-C640-4BFB-93C0-2A8437AD6442}" presName="sibTrans" presStyleCnt="0"/>
      <dgm:spPr/>
    </dgm:pt>
    <dgm:pt modelId="{1A9F231A-55E9-40A8-B785-A63D21D4E404}" type="pres">
      <dgm:prSet presAssocID="{9BF2533E-FC76-4214-900B-849732DA27B3}" presName="compNode" presStyleCnt="0"/>
      <dgm:spPr/>
    </dgm:pt>
    <dgm:pt modelId="{BB0529E2-A08A-4D1D-B4A6-541501FE0095}" type="pres">
      <dgm:prSet presAssocID="{9BF2533E-FC76-4214-900B-849732DA27B3}" presName="bgRect" presStyleLbl="bgShp" presStyleIdx="2" presStyleCnt="8"/>
      <dgm:spPr/>
    </dgm:pt>
    <dgm:pt modelId="{C4CB47DE-46A5-49CA-B714-A3D8D2E5D689}" type="pres">
      <dgm:prSet presAssocID="{9BF2533E-FC76-4214-900B-849732DA27B3}" presName="iconRect" presStyleLbl="node1" presStyleIdx="2" presStyleCnt="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ye"/>
        </a:ext>
      </dgm:extLst>
    </dgm:pt>
    <dgm:pt modelId="{F6EF1CF5-8524-4932-A013-0F3911CCB66A}" type="pres">
      <dgm:prSet presAssocID="{9BF2533E-FC76-4214-900B-849732DA27B3}" presName="spaceRect" presStyleCnt="0"/>
      <dgm:spPr/>
    </dgm:pt>
    <dgm:pt modelId="{0D892B34-3717-49EF-A650-CA20E1141008}" type="pres">
      <dgm:prSet presAssocID="{9BF2533E-FC76-4214-900B-849732DA27B3}" presName="parTx" presStyleLbl="revTx" presStyleIdx="2" presStyleCnt="8">
        <dgm:presLayoutVars>
          <dgm:chMax val="0"/>
          <dgm:chPref val="0"/>
        </dgm:presLayoutVars>
      </dgm:prSet>
      <dgm:spPr/>
    </dgm:pt>
    <dgm:pt modelId="{07F959CE-F9B7-481D-9781-B5FE1843DCFA}" type="pres">
      <dgm:prSet presAssocID="{B33E85D5-48D2-4C69-B8D8-C77F5F3B9227}" presName="sibTrans" presStyleCnt="0"/>
      <dgm:spPr/>
    </dgm:pt>
    <dgm:pt modelId="{DA7E5F42-35F4-4F01-98A4-A67B17F9648A}" type="pres">
      <dgm:prSet presAssocID="{D38374F0-296F-433E-83C9-97F2C3E9A2D1}" presName="compNode" presStyleCnt="0"/>
      <dgm:spPr/>
    </dgm:pt>
    <dgm:pt modelId="{6B9C29C7-BA49-4672-AA81-BC66B62C8BD6}" type="pres">
      <dgm:prSet presAssocID="{D38374F0-296F-433E-83C9-97F2C3E9A2D1}" presName="bgRect" presStyleLbl="bgShp" presStyleIdx="3" presStyleCnt="8"/>
      <dgm:spPr/>
    </dgm:pt>
    <dgm:pt modelId="{21CD4871-9B33-4139-821D-5ACD2D741B11}" type="pres">
      <dgm:prSet presAssocID="{D38374F0-296F-433E-83C9-97F2C3E9A2D1}" presName="iconRect" presStyleLbl="node1" presStyleIdx="3" presStyleCnt="8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usic"/>
        </a:ext>
      </dgm:extLst>
    </dgm:pt>
    <dgm:pt modelId="{EAF59829-F76C-41DB-8F29-6C0B8F27BFDF}" type="pres">
      <dgm:prSet presAssocID="{D38374F0-296F-433E-83C9-97F2C3E9A2D1}" presName="spaceRect" presStyleCnt="0"/>
      <dgm:spPr/>
    </dgm:pt>
    <dgm:pt modelId="{92E58BB8-5F55-4D89-8F19-9659B1A2F479}" type="pres">
      <dgm:prSet presAssocID="{D38374F0-296F-433E-83C9-97F2C3E9A2D1}" presName="parTx" presStyleLbl="revTx" presStyleIdx="3" presStyleCnt="8">
        <dgm:presLayoutVars>
          <dgm:chMax val="0"/>
          <dgm:chPref val="0"/>
        </dgm:presLayoutVars>
      </dgm:prSet>
      <dgm:spPr/>
    </dgm:pt>
    <dgm:pt modelId="{B5341455-E4E6-4FF8-A078-0641BE33D3E0}" type="pres">
      <dgm:prSet presAssocID="{D57AD870-0812-4E97-9107-49869140E235}" presName="sibTrans" presStyleCnt="0"/>
      <dgm:spPr/>
    </dgm:pt>
    <dgm:pt modelId="{0DB91DD1-2FB8-411A-8EBC-E61203656581}" type="pres">
      <dgm:prSet presAssocID="{4AC0B31F-9912-4D44-B818-FEB2D2C2FE7A}" presName="compNode" presStyleCnt="0"/>
      <dgm:spPr/>
    </dgm:pt>
    <dgm:pt modelId="{75B0352B-4B91-4345-ABC0-7549F6E00D62}" type="pres">
      <dgm:prSet presAssocID="{4AC0B31F-9912-4D44-B818-FEB2D2C2FE7A}" presName="bgRect" presStyleLbl="bgShp" presStyleIdx="4" presStyleCnt="8"/>
      <dgm:spPr/>
    </dgm:pt>
    <dgm:pt modelId="{336A5A99-6ADE-49DC-A755-E5D88A71C553}" type="pres">
      <dgm:prSet presAssocID="{4AC0B31F-9912-4D44-B818-FEB2D2C2FE7A}" presName="iconRect" presStyleLbl="node1" presStyleIdx="4" presStyleCnt="8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B4F8A931-6248-42BE-8E80-FC94DB1110AA}" type="pres">
      <dgm:prSet presAssocID="{4AC0B31F-9912-4D44-B818-FEB2D2C2FE7A}" presName="spaceRect" presStyleCnt="0"/>
      <dgm:spPr/>
    </dgm:pt>
    <dgm:pt modelId="{D34E1AE6-AF87-4377-AA9E-97A6D373C22B}" type="pres">
      <dgm:prSet presAssocID="{4AC0B31F-9912-4D44-B818-FEB2D2C2FE7A}" presName="parTx" presStyleLbl="revTx" presStyleIdx="4" presStyleCnt="8">
        <dgm:presLayoutVars>
          <dgm:chMax val="0"/>
          <dgm:chPref val="0"/>
        </dgm:presLayoutVars>
      </dgm:prSet>
      <dgm:spPr/>
    </dgm:pt>
    <dgm:pt modelId="{BFD57552-924F-486F-B934-675F8F9F09F1}" type="pres">
      <dgm:prSet presAssocID="{2340023F-5312-4197-8E81-638E1D05D9F0}" presName="sibTrans" presStyleCnt="0"/>
      <dgm:spPr/>
    </dgm:pt>
    <dgm:pt modelId="{79A2E38B-A883-4477-98D2-AA9FE405CAFC}" type="pres">
      <dgm:prSet presAssocID="{A2E4CF8E-FEA6-41C5-8B18-E4BADA7E4676}" presName="compNode" presStyleCnt="0"/>
      <dgm:spPr/>
    </dgm:pt>
    <dgm:pt modelId="{C3F01B29-4820-4A47-8804-3CC61A4F11C4}" type="pres">
      <dgm:prSet presAssocID="{A2E4CF8E-FEA6-41C5-8B18-E4BADA7E4676}" presName="bgRect" presStyleLbl="bgShp" presStyleIdx="5" presStyleCnt="8"/>
      <dgm:spPr/>
    </dgm:pt>
    <dgm:pt modelId="{67B952D4-5A4A-4CBF-9914-62F3DBF6973D}" type="pres">
      <dgm:prSet presAssocID="{A2E4CF8E-FEA6-41C5-8B18-E4BADA7E4676}" presName="iconRect" presStyleLbl="node1" presStyleIdx="5" presStyleCnt="8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lant"/>
        </a:ext>
      </dgm:extLst>
    </dgm:pt>
    <dgm:pt modelId="{01CCE322-4CA3-47DE-A9E4-C8A068781C21}" type="pres">
      <dgm:prSet presAssocID="{A2E4CF8E-FEA6-41C5-8B18-E4BADA7E4676}" presName="spaceRect" presStyleCnt="0"/>
      <dgm:spPr/>
    </dgm:pt>
    <dgm:pt modelId="{8FA5A32A-DFD4-499F-9FCD-F6D346AD48E3}" type="pres">
      <dgm:prSet presAssocID="{A2E4CF8E-FEA6-41C5-8B18-E4BADA7E4676}" presName="parTx" presStyleLbl="revTx" presStyleIdx="5" presStyleCnt="8">
        <dgm:presLayoutVars>
          <dgm:chMax val="0"/>
          <dgm:chPref val="0"/>
        </dgm:presLayoutVars>
      </dgm:prSet>
      <dgm:spPr/>
    </dgm:pt>
    <dgm:pt modelId="{749108F4-6688-4E60-B192-55B6B1BE17A0}" type="pres">
      <dgm:prSet presAssocID="{8649C2DD-1907-487B-ACEA-0B234F86878D}" presName="sibTrans" presStyleCnt="0"/>
      <dgm:spPr/>
    </dgm:pt>
    <dgm:pt modelId="{F395A5EB-ED96-46CE-9D0D-33AF0FC1D25E}" type="pres">
      <dgm:prSet presAssocID="{6D0D4B6B-9AA3-41A3-B1A1-CF335C082481}" presName="compNode" presStyleCnt="0"/>
      <dgm:spPr/>
    </dgm:pt>
    <dgm:pt modelId="{D5561F92-6A82-40A7-BC74-64F69CC40970}" type="pres">
      <dgm:prSet presAssocID="{6D0D4B6B-9AA3-41A3-B1A1-CF335C082481}" presName="bgRect" presStyleLbl="bgShp" presStyleIdx="6" presStyleCnt="8"/>
      <dgm:spPr/>
    </dgm:pt>
    <dgm:pt modelId="{1E9AAF45-EC1C-47AD-B9DC-9B7F08CC111C}" type="pres">
      <dgm:prSet presAssocID="{6D0D4B6B-9AA3-41A3-B1A1-CF335C082481}" presName="iconRect" presStyleLbl="node1" presStyleIdx="6" presStyleCnt="8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11AF86A3-49A3-4AFF-A461-00CD8760993D}" type="pres">
      <dgm:prSet presAssocID="{6D0D4B6B-9AA3-41A3-B1A1-CF335C082481}" presName="spaceRect" presStyleCnt="0"/>
      <dgm:spPr/>
    </dgm:pt>
    <dgm:pt modelId="{7521F1F7-6882-458E-8257-497F9A8E0CC8}" type="pres">
      <dgm:prSet presAssocID="{6D0D4B6B-9AA3-41A3-B1A1-CF335C082481}" presName="parTx" presStyleLbl="revTx" presStyleIdx="6" presStyleCnt="8">
        <dgm:presLayoutVars>
          <dgm:chMax val="0"/>
          <dgm:chPref val="0"/>
        </dgm:presLayoutVars>
      </dgm:prSet>
      <dgm:spPr/>
    </dgm:pt>
    <dgm:pt modelId="{9EA1FFF0-30A5-45CE-892A-16C9AD7C8AFB}" type="pres">
      <dgm:prSet presAssocID="{D0C7C0A4-63B9-459C-AF3B-CA20EE767FBB}" presName="sibTrans" presStyleCnt="0"/>
      <dgm:spPr/>
    </dgm:pt>
    <dgm:pt modelId="{E615489A-5F5E-4FA7-84A4-1119049E2634}" type="pres">
      <dgm:prSet presAssocID="{84BEB8BC-85F8-481A-B0E7-D2761623F16E}" presName="compNode" presStyleCnt="0"/>
      <dgm:spPr/>
    </dgm:pt>
    <dgm:pt modelId="{772F7804-610C-4158-8BE7-B48226A4F205}" type="pres">
      <dgm:prSet presAssocID="{84BEB8BC-85F8-481A-B0E7-D2761623F16E}" presName="bgRect" presStyleLbl="bgShp" presStyleIdx="7" presStyleCnt="8"/>
      <dgm:spPr/>
    </dgm:pt>
    <dgm:pt modelId="{0B68EB50-37D5-4C09-AA80-FEBCAE81425B}" type="pres">
      <dgm:prSet presAssocID="{84BEB8BC-85F8-481A-B0E7-D2761623F16E}" presName="iconRect" presStyleLbl="node1" presStyleIdx="7" presStyleCnt="8"/>
      <dgm:spPr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ciduous tree"/>
        </a:ext>
      </dgm:extLst>
    </dgm:pt>
    <dgm:pt modelId="{A0841CB4-824D-4904-8F1C-5C871134597C}" type="pres">
      <dgm:prSet presAssocID="{84BEB8BC-85F8-481A-B0E7-D2761623F16E}" presName="spaceRect" presStyleCnt="0"/>
      <dgm:spPr/>
    </dgm:pt>
    <dgm:pt modelId="{16C0059F-FE3F-4C90-8989-BC31092782EF}" type="pres">
      <dgm:prSet presAssocID="{84BEB8BC-85F8-481A-B0E7-D2761623F16E}" presName="parTx" presStyleLbl="revTx" presStyleIdx="7" presStyleCnt="8">
        <dgm:presLayoutVars>
          <dgm:chMax val="0"/>
          <dgm:chPref val="0"/>
        </dgm:presLayoutVars>
      </dgm:prSet>
      <dgm:spPr/>
    </dgm:pt>
  </dgm:ptLst>
  <dgm:cxnLst>
    <dgm:cxn modelId="{B2316714-4A3A-4880-975A-B539884E8C14}" type="presOf" srcId="{4AC0B31F-9912-4D44-B818-FEB2D2C2FE7A}" destId="{D34E1AE6-AF87-4377-AA9E-97A6D373C22B}" srcOrd="0" destOrd="0" presId="urn:microsoft.com/office/officeart/2018/2/layout/IconVerticalSolidList"/>
    <dgm:cxn modelId="{F2303C1D-85B6-4CDB-BC5B-BDE6061F1E2B}" srcId="{452243DF-AF3B-4D69-B311-C77402E50BD7}" destId="{9BF2533E-FC76-4214-900B-849732DA27B3}" srcOrd="2" destOrd="0" parTransId="{9817A7A9-8D86-48F2-9943-A54C9574E6C6}" sibTransId="{B33E85D5-48D2-4C69-B8D8-C77F5F3B9227}"/>
    <dgm:cxn modelId="{0C397C22-4C6F-4D21-A2AC-3116497EB0DC}" srcId="{452243DF-AF3B-4D69-B311-C77402E50BD7}" destId="{4C268FE2-B16D-417A-96E4-A42906B27A1E}" srcOrd="0" destOrd="0" parTransId="{54F09776-B1C2-4C50-AD1E-C5A459829F7B}" sibTransId="{440AB267-8AFD-4BDD-88A9-78CA2E9FC86D}"/>
    <dgm:cxn modelId="{4BB31543-BC32-493D-A8E8-1088E709E48F}" type="presOf" srcId="{D38374F0-296F-433E-83C9-97F2C3E9A2D1}" destId="{92E58BB8-5F55-4D89-8F19-9659B1A2F479}" srcOrd="0" destOrd="0" presId="urn:microsoft.com/office/officeart/2018/2/layout/IconVerticalSolidList"/>
    <dgm:cxn modelId="{BAF0704C-48CA-4FB7-80A0-1C680A2EA34E}" type="presOf" srcId="{452243DF-AF3B-4D69-B311-C77402E50BD7}" destId="{D7281360-C53D-4F29-9182-1032F93DB13C}" srcOrd="0" destOrd="0" presId="urn:microsoft.com/office/officeart/2018/2/layout/IconVerticalSolidList"/>
    <dgm:cxn modelId="{33D44E4F-E57E-4C63-B091-6742B9E8986E}" type="presOf" srcId="{9BF2533E-FC76-4214-900B-849732DA27B3}" destId="{0D892B34-3717-49EF-A650-CA20E1141008}" srcOrd="0" destOrd="0" presId="urn:microsoft.com/office/officeart/2018/2/layout/IconVerticalSolidList"/>
    <dgm:cxn modelId="{AF43E053-8C56-4B1E-AE11-32DE62F2CBCB}" srcId="{452243DF-AF3B-4D69-B311-C77402E50BD7}" destId="{84BEB8BC-85F8-481A-B0E7-D2761623F16E}" srcOrd="7" destOrd="0" parTransId="{C1ED328F-80F5-4417-A04E-4D704AB8324D}" sibTransId="{7AC2DCDD-55BC-4119-ACC5-4C2EAC152F40}"/>
    <dgm:cxn modelId="{79DC946A-A3F9-48CC-A344-98131E7FF9BB}" srcId="{452243DF-AF3B-4D69-B311-C77402E50BD7}" destId="{ED4B92CC-A708-4FC0-89FB-3606E3BDFBF5}" srcOrd="1" destOrd="0" parTransId="{0EC4A6A3-6621-4896-A066-6F59210B70B2}" sibTransId="{0CD378F7-C640-4BFB-93C0-2A8437AD6442}"/>
    <dgm:cxn modelId="{EB99DB85-1971-4B0F-B0B1-225304846680}" type="presOf" srcId="{A2E4CF8E-FEA6-41C5-8B18-E4BADA7E4676}" destId="{8FA5A32A-DFD4-499F-9FCD-F6D346AD48E3}" srcOrd="0" destOrd="0" presId="urn:microsoft.com/office/officeart/2018/2/layout/IconVerticalSolidList"/>
    <dgm:cxn modelId="{B2B40187-4D07-482E-940B-62A5CE179F9D}" srcId="{452243DF-AF3B-4D69-B311-C77402E50BD7}" destId="{A2E4CF8E-FEA6-41C5-8B18-E4BADA7E4676}" srcOrd="5" destOrd="0" parTransId="{FB5CAF55-55B6-4168-9E66-C1BC5B65E466}" sibTransId="{8649C2DD-1907-487B-ACEA-0B234F86878D}"/>
    <dgm:cxn modelId="{B8738587-41C2-4243-BD25-AC1077D87ED7}" type="presOf" srcId="{4C268FE2-B16D-417A-96E4-A42906B27A1E}" destId="{0A1EC4D9-1764-4B14-AC16-7BF666C8690E}" srcOrd="0" destOrd="0" presId="urn:microsoft.com/office/officeart/2018/2/layout/IconVerticalSolidList"/>
    <dgm:cxn modelId="{A6291793-2C83-4739-8406-55C5F2560F10}" type="presOf" srcId="{84BEB8BC-85F8-481A-B0E7-D2761623F16E}" destId="{16C0059F-FE3F-4C90-8989-BC31092782EF}" srcOrd="0" destOrd="0" presId="urn:microsoft.com/office/officeart/2018/2/layout/IconVerticalSolidList"/>
    <dgm:cxn modelId="{22B004A4-6367-4312-B9C9-DA583D2017E4}" type="presOf" srcId="{ED4B92CC-A708-4FC0-89FB-3606E3BDFBF5}" destId="{B70E2520-182E-47CA-BB8C-A104E1876410}" srcOrd="0" destOrd="0" presId="urn:microsoft.com/office/officeart/2018/2/layout/IconVerticalSolidList"/>
    <dgm:cxn modelId="{5EE33BA7-2B3D-47E6-9D5B-C24C48DBCCF5}" srcId="{452243DF-AF3B-4D69-B311-C77402E50BD7}" destId="{4AC0B31F-9912-4D44-B818-FEB2D2C2FE7A}" srcOrd="4" destOrd="0" parTransId="{A0A6FB24-152F-4B46-B2FE-36957E6C9E50}" sibTransId="{2340023F-5312-4197-8E81-638E1D05D9F0}"/>
    <dgm:cxn modelId="{25A2E8C0-B5BA-426A-BC26-19E30463AE6F}" srcId="{452243DF-AF3B-4D69-B311-C77402E50BD7}" destId="{D38374F0-296F-433E-83C9-97F2C3E9A2D1}" srcOrd="3" destOrd="0" parTransId="{97B41CDE-7BDD-463C-AAC2-6F9753492A66}" sibTransId="{D57AD870-0812-4E97-9107-49869140E235}"/>
    <dgm:cxn modelId="{516782D8-6A63-4388-8AC0-547571665A88}" type="presOf" srcId="{6D0D4B6B-9AA3-41A3-B1A1-CF335C082481}" destId="{7521F1F7-6882-458E-8257-497F9A8E0CC8}" srcOrd="0" destOrd="0" presId="urn:microsoft.com/office/officeart/2018/2/layout/IconVerticalSolidList"/>
    <dgm:cxn modelId="{AC26F4F9-D057-408A-BDD2-B6A3F4F84720}" srcId="{452243DF-AF3B-4D69-B311-C77402E50BD7}" destId="{6D0D4B6B-9AA3-41A3-B1A1-CF335C082481}" srcOrd="6" destOrd="0" parTransId="{2AE91002-ADD3-4B61-B520-F41E630DFF57}" sibTransId="{D0C7C0A4-63B9-459C-AF3B-CA20EE767FBB}"/>
    <dgm:cxn modelId="{5C478D51-1A67-4E67-9A69-93A1493CC3F2}" type="presParOf" srcId="{D7281360-C53D-4F29-9182-1032F93DB13C}" destId="{BA168D5E-2493-4EB5-8C20-FEC81DB39C79}" srcOrd="0" destOrd="0" presId="urn:microsoft.com/office/officeart/2018/2/layout/IconVerticalSolidList"/>
    <dgm:cxn modelId="{434B6D22-2649-463B-B8CC-51CDC9162DE4}" type="presParOf" srcId="{BA168D5E-2493-4EB5-8C20-FEC81DB39C79}" destId="{54FA9622-C847-41A4-BC8F-D602035B4167}" srcOrd="0" destOrd="0" presId="urn:microsoft.com/office/officeart/2018/2/layout/IconVerticalSolidList"/>
    <dgm:cxn modelId="{9C271F19-D538-49A2-9A12-45EE07740B98}" type="presParOf" srcId="{BA168D5E-2493-4EB5-8C20-FEC81DB39C79}" destId="{E7945594-0F95-43C8-B8C5-83DA5B74AAD3}" srcOrd="1" destOrd="0" presId="urn:microsoft.com/office/officeart/2018/2/layout/IconVerticalSolidList"/>
    <dgm:cxn modelId="{70D77107-2E81-441E-8502-7E6DCC77BFF0}" type="presParOf" srcId="{BA168D5E-2493-4EB5-8C20-FEC81DB39C79}" destId="{A4A16401-D6B8-4AAA-882D-EF742AFF633C}" srcOrd="2" destOrd="0" presId="urn:microsoft.com/office/officeart/2018/2/layout/IconVerticalSolidList"/>
    <dgm:cxn modelId="{455E899F-1A63-4854-8AEC-6979A470DD09}" type="presParOf" srcId="{BA168D5E-2493-4EB5-8C20-FEC81DB39C79}" destId="{0A1EC4D9-1764-4B14-AC16-7BF666C8690E}" srcOrd="3" destOrd="0" presId="urn:microsoft.com/office/officeart/2018/2/layout/IconVerticalSolidList"/>
    <dgm:cxn modelId="{8EFC6DC4-5918-4CA4-A8AB-5329B8C2925D}" type="presParOf" srcId="{D7281360-C53D-4F29-9182-1032F93DB13C}" destId="{0CFE8A82-CF74-452C-A7D5-9D825E73D72A}" srcOrd="1" destOrd="0" presId="urn:microsoft.com/office/officeart/2018/2/layout/IconVerticalSolidList"/>
    <dgm:cxn modelId="{0BAF90B7-18B6-4AD1-AEAB-860267B279AE}" type="presParOf" srcId="{D7281360-C53D-4F29-9182-1032F93DB13C}" destId="{18B8D2E5-7430-4F01-B124-EFBB9EC62078}" srcOrd="2" destOrd="0" presId="urn:microsoft.com/office/officeart/2018/2/layout/IconVerticalSolidList"/>
    <dgm:cxn modelId="{1018C3C9-0C53-4D96-9B25-0D9BD6154553}" type="presParOf" srcId="{18B8D2E5-7430-4F01-B124-EFBB9EC62078}" destId="{639B1C7D-9917-44C7-8C74-07CD450FC1EA}" srcOrd="0" destOrd="0" presId="urn:microsoft.com/office/officeart/2018/2/layout/IconVerticalSolidList"/>
    <dgm:cxn modelId="{F6AF4043-DA08-4608-A61D-1E6A04625CB8}" type="presParOf" srcId="{18B8D2E5-7430-4F01-B124-EFBB9EC62078}" destId="{C6171567-A935-47F6-9EE6-3D94A7659C4D}" srcOrd="1" destOrd="0" presId="urn:microsoft.com/office/officeart/2018/2/layout/IconVerticalSolidList"/>
    <dgm:cxn modelId="{0D911D4B-239B-4F2D-B9D5-EE4A68EDC3FC}" type="presParOf" srcId="{18B8D2E5-7430-4F01-B124-EFBB9EC62078}" destId="{1B2224E8-837B-4EF6-98EC-5DBF50044DD2}" srcOrd="2" destOrd="0" presId="urn:microsoft.com/office/officeart/2018/2/layout/IconVerticalSolidList"/>
    <dgm:cxn modelId="{11459453-9139-445F-AC62-C5B6DDC30920}" type="presParOf" srcId="{18B8D2E5-7430-4F01-B124-EFBB9EC62078}" destId="{B70E2520-182E-47CA-BB8C-A104E1876410}" srcOrd="3" destOrd="0" presId="urn:microsoft.com/office/officeart/2018/2/layout/IconVerticalSolidList"/>
    <dgm:cxn modelId="{35D798B3-1848-4644-BC86-F204DA0A98A3}" type="presParOf" srcId="{D7281360-C53D-4F29-9182-1032F93DB13C}" destId="{D5C9A621-44B1-432B-8580-A3D8280B702E}" srcOrd="3" destOrd="0" presId="urn:microsoft.com/office/officeart/2018/2/layout/IconVerticalSolidList"/>
    <dgm:cxn modelId="{718D8DE2-96F4-4961-97D9-550581870A44}" type="presParOf" srcId="{D7281360-C53D-4F29-9182-1032F93DB13C}" destId="{1A9F231A-55E9-40A8-B785-A63D21D4E404}" srcOrd="4" destOrd="0" presId="urn:microsoft.com/office/officeart/2018/2/layout/IconVerticalSolidList"/>
    <dgm:cxn modelId="{9F3FFDF8-6656-4317-9D56-E66D466E2575}" type="presParOf" srcId="{1A9F231A-55E9-40A8-B785-A63D21D4E404}" destId="{BB0529E2-A08A-4D1D-B4A6-541501FE0095}" srcOrd="0" destOrd="0" presId="urn:microsoft.com/office/officeart/2018/2/layout/IconVerticalSolidList"/>
    <dgm:cxn modelId="{FA51BC00-E44A-4607-B7D5-2ED2D766FAFC}" type="presParOf" srcId="{1A9F231A-55E9-40A8-B785-A63D21D4E404}" destId="{C4CB47DE-46A5-49CA-B714-A3D8D2E5D689}" srcOrd="1" destOrd="0" presId="urn:microsoft.com/office/officeart/2018/2/layout/IconVerticalSolidList"/>
    <dgm:cxn modelId="{BA4C23D2-CF71-4650-B9C9-9EF1EA7AF94F}" type="presParOf" srcId="{1A9F231A-55E9-40A8-B785-A63D21D4E404}" destId="{F6EF1CF5-8524-4932-A013-0F3911CCB66A}" srcOrd="2" destOrd="0" presId="urn:microsoft.com/office/officeart/2018/2/layout/IconVerticalSolidList"/>
    <dgm:cxn modelId="{6E446339-3B24-4CD1-8C40-0638B9A2C0A7}" type="presParOf" srcId="{1A9F231A-55E9-40A8-B785-A63D21D4E404}" destId="{0D892B34-3717-49EF-A650-CA20E1141008}" srcOrd="3" destOrd="0" presId="urn:microsoft.com/office/officeart/2018/2/layout/IconVerticalSolidList"/>
    <dgm:cxn modelId="{2C9844FA-B5DD-4513-B4D5-0E10A0896B30}" type="presParOf" srcId="{D7281360-C53D-4F29-9182-1032F93DB13C}" destId="{07F959CE-F9B7-481D-9781-B5FE1843DCFA}" srcOrd="5" destOrd="0" presId="urn:microsoft.com/office/officeart/2018/2/layout/IconVerticalSolidList"/>
    <dgm:cxn modelId="{EC1488E7-D497-49D2-864A-3E72D68E56C8}" type="presParOf" srcId="{D7281360-C53D-4F29-9182-1032F93DB13C}" destId="{DA7E5F42-35F4-4F01-98A4-A67B17F9648A}" srcOrd="6" destOrd="0" presId="urn:microsoft.com/office/officeart/2018/2/layout/IconVerticalSolidList"/>
    <dgm:cxn modelId="{3D5A6824-4D29-46D2-80CA-48EF14584CB8}" type="presParOf" srcId="{DA7E5F42-35F4-4F01-98A4-A67B17F9648A}" destId="{6B9C29C7-BA49-4672-AA81-BC66B62C8BD6}" srcOrd="0" destOrd="0" presId="urn:microsoft.com/office/officeart/2018/2/layout/IconVerticalSolidList"/>
    <dgm:cxn modelId="{0722D114-BE32-4A11-9450-58DABBA63F9E}" type="presParOf" srcId="{DA7E5F42-35F4-4F01-98A4-A67B17F9648A}" destId="{21CD4871-9B33-4139-821D-5ACD2D741B11}" srcOrd="1" destOrd="0" presId="urn:microsoft.com/office/officeart/2018/2/layout/IconVerticalSolidList"/>
    <dgm:cxn modelId="{94E8D9EB-96C0-43F1-B637-8ABFB4F58F5B}" type="presParOf" srcId="{DA7E5F42-35F4-4F01-98A4-A67B17F9648A}" destId="{EAF59829-F76C-41DB-8F29-6C0B8F27BFDF}" srcOrd="2" destOrd="0" presId="urn:microsoft.com/office/officeart/2018/2/layout/IconVerticalSolidList"/>
    <dgm:cxn modelId="{12D80687-5053-43DB-8E4B-59CF5448FBC5}" type="presParOf" srcId="{DA7E5F42-35F4-4F01-98A4-A67B17F9648A}" destId="{92E58BB8-5F55-4D89-8F19-9659B1A2F479}" srcOrd="3" destOrd="0" presId="urn:microsoft.com/office/officeart/2018/2/layout/IconVerticalSolidList"/>
    <dgm:cxn modelId="{FF26EB63-E8A9-4A30-B304-BDEFF875C4AB}" type="presParOf" srcId="{D7281360-C53D-4F29-9182-1032F93DB13C}" destId="{B5341455-E4E6-4FF8-A078-0641BE33D3E0}" srcOrd="7" destOrd="0" presId="urn:microsoft.com/office/officeart/2018/2/layout/IconVerticalSolidList"/>
    <dgm:cxn modelId="{D4885D27-220C-4EB4-94FA-CFC6A6823AE3}" type="presParOf" srcId="{D7281360-C53D-4F29-9182-1032F93DB13C}" destId="{0DB91DD1-2FB8-411A-8EBC-E61203656581}" srcOrd="8" destOrd="0" presId="urn:microsoft.com/office/officeart/2018/2/layout/IconVerticalSolidList"/>
    <dgm:cxn modelId="{6C9B79FD-A775-411B-8F07-CBE3AC3C3914}" type="presParOf" srcId="{0DB91DD1-2FB8-411A-8EBC-E61203656581}" destId="{75B0352B-4B91-4345-ABC0-7549F6E00D62}" srcOrd="0" destOrd="0" presId="urn:microsoft.com/office/officeart/2018/2/layout/IconVerticalSolidList"/>
    <dgm:cxn modelId="{1EFEE2EF-084B-4CC1-9DDA-67A80FC6C6D1}" type="presParOf" srcId="{0DB91DD1-2FB8-411A-8EBC-E61203656581}" destId="{336A5A99-6ADE-49DC-A755-E5D88A71C553}" srcOrd="1" destOrd="0" presId="urn:microsoft.com/office/officeart/2018/2/layout/IconVerticalSolidList"/>
    <dgm:cxn modelId="{E8051C29-3766-47E1-8CD0-6BB464A7DE6B}" type="presParOf" srcId="{0DB91DD1-2FB8-411A-8EBC-E61203656581}" destId="{B4F8A931-6248-42BE-8E80-FC94DB1110AA}" srcOrd="2" destOrd="0" presId="urn:microsoft.com/office/officeart/2018/2/layout/IconVerticalSolidList"/>
    <dgm:cxn modelId="{13205D67-6A41-4934-86CC-5F7FE23458D4}" type="presParOf" srcId="{0DB91DD1-2FB8-411A-8EBC-E61203656581}" destId="{D34E1AE6-AF87-4377-AA9E-97A6D373C22B}" srcOrd="3" destOrd="0" presId="urn:microsoft.com/office/officeart/2018/2/layout/IconVerticalSolidList"/>
    <dgm:cxn modelId="{60D17BF2-FEBF-4A2B-9FA5-39B9A4DA240A}" type="presParOf" srcId="{D7281360-C53D-4F29-9182-1032F93DB13C}" destId="{BFD57552-924F-486F-B934-675F8F9F09F1}" srcOrd="9" destOrd="0" presId="urn:microsoft.com/office/officeart/2018/2/layout/IconVerticalSolidList"/>
    <dgm:cxn modelId="{8D8CAA9E-B3E1-481C-BE2D-C627D039BCE9}" type="presParOf" srcId="{D7281360-C53D-4F29-9182-1032F93DB13C}" destId="{79A2E38B-A883-4477-98D2-AA9FE405CAFC}" srcOrd="10" destOrd="0" presId="urn:microsoft.com/office/officeart/2018/2/layout/IconVerticalSolidList"/>
    <dgm:cxn modelId="{23FA9F18-8D83-4B83-AFCF-FF0B09047EC1}" type="presParOf" srcId="{79A2E38B-A883-4477-98D2-AA9FE405CAFC}" destId="{C3F01B29-4820-4A47-8804-3CC61A4F11C4}" srcOrd="0" destOrd="0" presId="urn:microsoft.com/office/officeart/2018/2/layout/IconVerticalSolidList"/>
    <dgm:cxn modelId="{FD8592DA-8756-4E9C-86BC-A92AA01066A6}" type="presParOf" srcId="{79A2E38B-A883-4477-98D2-AA9FE405CAFC}" destId="{67B952D4-5A4A-4CBF-9914-62F3DBF6973D}" srcOrd="1" destOrd="0" presId="urn:microsoft.com/office/officeart/2018/2/layout/IconVerticalSolidList"/>
    <dgm:cxn modelId="{42B1E952-5E92-4F45-A526-58FE58F1AC1C}" type="presParOf" srcId="{79A2E38B-A883-4477-98D2-AA9FE405CAFC}" destId="{01CCE322-4CA3-47DE-A9E4-C8A068781C21}" srcOrd="2" destOrd="0" presId="urn:microsoft.com/office/officeart/2018/2/layout/IconVerticalSolidList"/>
    <dgm:cxn modelId="{13684CBE-BCF9-4D2A-BCED-0F4C46E37416}" type="presParOf" srcId="{79A2E38B-A883-4477-98D2-AA9FE405CAFC}" destId="{8FA5A32A-DFD4-499F-9FCD-F6D346AD48E3}" srcOrd="3" destOrd="0" presId="urn:microsoft.com/office/officeart/2018/2/layout/IconVerticalSolidList"/>
    <dgm:cxn modelId="{5CBD49E7-5259-4B7F-8EAB-254F290E3AA4}" type="presParOf" srcId="{D7281360-C53D-4F29-9182-1032F93DB13C}" destId="{749108F4-6688-4E60-B192-55B6B1BE17A0}" srcOrd="11" destOrd="0" presId="urn:microsoft.com/office/officeart/2018/2/layout/IconVerticalSolidList"/>
    <dgm:cxn modelId="{B4B7B35D-04E5-4CC7-8D7F-382DFDB54AB5}" type="presParOf" srcId="{D7281360-C53D-4F29-9182-1032F93DB13C}" destId="{F395A5EB-ED96-46CE-9D0D-33AF0FC1D25E}" srcOrd="12" destOrd="0" presId="urn:microsoft.com/office/officeart/2018/2/layout/IconVerticalSolidList"/>
    <dgm:cxn modelId="{B5E75A5C-D8DB-4EE6-9685-D54C8021F13F}" type="presParOf" srcId="{F395A5EB-ED96-46CE-9D0D-33AF0FC1D25E}" destId="{D5561F92-6A82-40A7-BC74-64F69CC40970}" srcOrd="0" destOrd="0" presId="urn:microsoft.com/office/officeart/2018/2/layout/IconVerticalSolidList"/>
    <dgm:cxn modelId="{CB32A925-46C4-4AC1-AFA4-A82328C90522}" type="presParOf" srcId="{F395A5EB-ED96-46CE-9D0D-33AF0FC1D25E}" destId="{1E9AAF45-EC1C-47AD-B9DC-9B7F08CC111C}" srcOrd="1" destOrd="0" presId="urn:microsoft.com/office/officeart/2018/2/layout/IconVerticalSolidList"/>
    <dgm:cxn modelId="{565A0901-B7F6-4897-B8F1-FD2BBE0B9A05}" type="presParOf" srcId="{F395A5EB-ED96-46CE-9D0D-33AF0FC1D25E}" destId="{11AF86A3-49A3-4AFF-A461-00CD8760993D}" srcOrd="2" destOrd="0" presId="urn:microsoft.com/office/officeart/2018/2/layout/IconVerticalSolidList"/>
    <dgm:cxn modelId="{BFD700ED-B658-497C-B3F4-A5BABEA5F451}" type="presParOf" srcId="{F395A5EB-ED96-46CE-9D0D-33AF0FC1D25E}" destId="{7521F1F7-6882-458E-8257-497F9A8E0CC8}" srcOrd="3" destOrd="0" presId="urn:microsoft.com/office/officeart/2018/2/layout/IconVerticalSolidList"/>
    <dgm:cxn modelId="{EF155455-C0CE-4130-B425-076D908ABD8D}" type="presParOf" srcId="{D7281360-C53D-4F29-9182-1032F93DB13C}" destId="{9EA1FFF0-30A5-45CE-892A-16C9AD7C8AFB}" srcOrd="13" destOrd="0" presId="urn:microsoft.com/office/officeart/2018/2/layout/IconVerticalSolidList"/>
    <dgm:cxn modelId="{647055CD-49A8-4841-9D54-D07FF39D2B59}" type="presParOf" srcId="{D7281360-C53D-4F29-9182-1032F93DB13C}" destId="{E615489A-5F5E-4FA7-84A4-1119049E2634}" srcOrd="14" destOrd="0" presId="urn:microsoft.com/office/officeart/2018/2/layout/IconVerticalSolidList"/>
    <dgm:cxn modelId="{A8E4FB46-A82B-46C9-9BF8-6ACB7EE520BD}" type="presParOf" srcId="{E615489A-5F5E-4FA7-84A4-1119049E2634}" destId="{772F7804-610C-4158-8BE7-B48226A4F205}" srcOrd="0" destOrd="0" presId="urn:microsoft.com/office/officeart/2018/2/layout/IconVerticalSolidList"/>
    <dgm:cxn modelId="{8EFEB217-EF85-496F-9AF2-E9A800CD52CD}" type="presParOf" srcId="{E615489A-5F5E-4FA7-84A4-1119049E2634}" destId="{0B68EB50-37D5-4C09-AA80-FEBCAE81425B}" srcOrd="1" destOrd="0" presId="urn:microsoft.com/office/officeart/2018/2/layout/IconVerticalSolidList"/>
    <dgm:cxn modelId="{60503821-B46B-4E83-97F0-E25B296F3631}" type="presParOf" srcId="{E615489A-5F5E-4FA7-84A4-1119049E2634}" destId="{A0841CB4-824D-4904-8F1C-5C871134597C}" srcOrd="2" destOrd="0" presId="urn:microsoft.com/office/officeart/2018/2/layout/IconVerticalSolidList"/>
    <dgm:cxn modelId="{4AA949E4-1A6D-412A-A9C1-8E93FBA85673}" type="presParOf" srcId="{E615489A-5F5E-4FA7-84A4-1119049E2634}" destId="{16C0059F-FE3F-4C90-8989-BC31092782E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FB55D4E-8C4F-42BF-94A7-A41E5B38E1FD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E293CB3-B2CB-41DE-8C52-99600A2E2637}">
      <dgm:prSet/>
      <dgm:spPr/>
      <dgm:t>
        <a:bodyPr/>
        <a:lstStyle/>
        <a:p>
          <a:pPr>
            <a:defRPr cap="all"/>
          </a:pPr>
          <a:r>
            <a:rPr lang="en-US" baseline="0" dirty="0">
              <a:solidFill>
                <a:schemeClr val="bg1">
                  <a:lumMod val="65000"/>
                </a:schemeClr>
              </a:solidFill>
            </a:rPr>
            <a:t>Living Music – melody maps, rhythm band activities, tone bell/hand bell activities, rhythm stick activities</a:t>
          </a:r>
          <a:br>
            <a:rPr lang="en-US" baseline="0" dirty="0"/>
          </a:br>
          <a:endParaRPr lang="en-US" dirty="0"/>
        </a:p>
      </dgm:t>
    </dgm:pt>
    <dgm:pt modelId="{B9C9E286-DBC2-4003-BA6B-15977646E0AA}" type="parTrans" cxnId="{599920A8-F98E-47DB-8116-955D7D06511B}">
      <dgm:prSet/>
      <dgm:spPr/>
      <dgm:t>
        <a:bodyPr/>
        <a:lstStyle/>
        <a:p>
          <a:endParaRPr lang="en-US"/>
        </a:p>
      </dgm:t>
    </dgm:pt>
    <dgm:pt modelId="{19C80D6D-AF0A-47AA-A498-D49F99A45232}" type="sibTrans" cxnId="{599920A8-F98E-47DB-8116-955D7D06511B}">
      <dgm:prSet/>
      <dgm:spPr/>
      <dgm:t>
        <a:bodyPr/>
        <a:lstStyle/>
        <a:p>
          <a:endParaRPr lang="en-US"/>
        </a:p>
      </dgm:t>
    </dgm:pt>
    <dgm:pt modelId="{16F783B1-6112-493A-A40D-FAF89BD2F4B7}">
      <dgm:prSet/>
      <dgm:spPr/>
      <dgm:t>
        <a:bodyPr/>
        <a:lstStyle/>
        <a:p>
          <a:pPr>
            <a:defRPr cap="all"/>
          </a:pPr>
          <a:r>
            <a:rPr lang="en-US" baseline="0" dirty="0">
              <a:solidFill>
                <a:schemeClr val="bg1">
                  <a:lumMod val="65000"/>
                </a:schemeClr>
              </a:solidFill>
            </a:rPr>
            <a:t>Concrete Representation of the Words – Draw the song, Action Word Actions, Sign Language</a:t>
          </a:r>
          <a:br>
            <a:rPr lang="en-US" baseline="0" dirty="0"/>
          </a:br>
          <a:endParaRPr lang="en-US" dirty="0"/>
        </a:p>
      </dgm:t>
    </dgm:pt>
    <dgm:pt modelId="{AEF2B9B6-1672-404C-A5A0-1BBF8C25AD7B}" type="parTrans" cxnId="{37CAB37F-6F30-40D3-ABAE-C4C3CF7096B8}">
      <dgm:prSet/>
      <dgm:spPr/>
      <dgm:t>
        <a:bodyPr/>
        <a:lstStyle/>
        <a:p>
          <a:endParaRPr lang="en-US"/>
        </a:p>
      </dgm:t>
    </dgm:pt>
    <dgm:pt modelId="{80E26009-D467-47A9-8908-9B1F65AF55B4}" type="sibTrans" cxnId="{37CAB37F-6F30-40D3-ABAE-C4C3CF7096B8}">
      <dgm:prSet/>
      <dgm:spPr/>
      <dgm:t>
        <a:bodyPr/>
        <a:lstStyle/>
        <a:p>
          <a:endParaRPr lang="en-US"/>
        </a:p>
      </dgm:t>
    </dgm:pt>
    <dgm:pt modelId="{78489431-8A84-4D4A-9837-6E130739A0C1}">
      <dgm:prSet/>
      <dgm:spPr/>
      <dgm:t>
        <a:bodyPr/>
        <a:lstStyle/>
        <a:p>
          <a:pPr>
            <a:defRPr cap="all"/>
          </a:pPr>
          <a:r>
            <a:rPr lang="en-US" baseline="0" dirty="0"/>
            <a:t>Visual Intrigue – Concentration Match it with pictures, Put the pictures in order, Color Code, Silent Video, Picture Puzzles, Wind wands (because of the color and watching), Story Song</a:t>
          </a:r>
          <a:br>
            <a:rPr lang="en-US" baseline="0" dirty="0"/>
          </a:br>
          <a:endParaRPr lang="en-US" dirty="0"/>
        </a:p>
      </dgm:t>
    </dgm:pt>
    <dgm:pt modelId="{44EF2E18-BF03-448A-9715-4D97A7D73B57}" type="parTrans" cxnId="{E01B9064-BA71-43A3-9ADB-B07E83D9F6BF}">
      <dgm:prSet/>
      <dgm:spPr/>
      <dgm:t>
        <a:bodyPr/>
        <a:lstStyle/>
        <a:p>
          <a:endParaRPr lang="en-US"/>
        </a:p>
      </dgm:t>
    </dgm:pt>
    <dgm:pt modelId="{EFFFBE61-FFF8-41B9-9C9A-E42AFFA3F041}" type="sibTrans" cxnId="{E01B9064-BA71-43A3-9ADB-B07E83D9F6BF}">
      <dgm:prSet/>
      <dgm:spPr/>
      <dgm:t>
        <a:bodyPr/>
        <a:lstStyle/>
        <a:p>
          <a:endParaRPr lang="en-US"/>
        </a:p>
      </dgm:t>
    </dgm:pt>
    <dgm:pt modelId="{A4B79D82-F1DA-E74E-A3A9-968F7C0FA921}" type="pres">
      <dgm:prSet presAssocID="{8FB55D4E-8C4F-42BF-94A7-A41E5B38E1F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60DF333-A40F-C74F-B493-25C2ABBD1D05}" type="pres">
      <dgm:prSet presAssocID="{AE293CB3-B2CB-41DE-8C52-99600A2E2637}" presName="hierRoot1" presStyleCnt="0"/>
      <dgm:spPr/>
    </dgm:pt>
    <dgm:pt modelId="{0FBBD222-F404-DA40-B9BE-B946F0B75776}" type="pres">
      <dgm:prSet presAssocID="{AE293CB3-B2CB-41DE-8C52-99600A2E2637}" presName="composite" presStyleCnt="0"/>
      <dgm:spPr/>
    </dgm:pt>
    <dgm:pt modelId="{CF0E5C08-0740-9E4E-8D40-69F4DBE8EE12}" type="pres">
      <dgm:prSet presAssocID="{AE293CB3-B2CB-41DE-8C52-99600A2E2637}" presName="background" presStyleLbl="node0" presStyleIdx="0" presStyleCnt="3"/>
      <dgm:spPr/>
    </dgm:pt>
    <dgm:pt modelId="{0C9E5810-8EFD-EE42-A451-B770D6CF4FBF}" type="pres">
      <dgm:prSet presAssocID="{AE293CB3-B2CB-41DE-8C52-99600A2E2637}" presName="text" presStyleLbl="fgAcc0" presStyleIdx="0" presStyleCnt="3">
        <dgm:presLayoutVars>
          <dgm:chPref val="3"/>
        </dgm:presLayoutVars>
      </dgm:prSet>
      <dgm:spPr/>
    </dgm:pt>
    <dgm:pt modelId="{1973AC53-EEB5-7943-8C04-5B00D32BCC25}" type="pres">
      <dgm:prSet presAssocID="{AE293CB3-B2CB-41DE-8C52-99600A2E2637}" presName="hierChild2" presStyleCnt="0"/>
      <dgm:spPr/>
    </dgm:pt>
    <dgm:pt modelId="{D293E6EE-7643-5B45-977C-1DEEA92ADE08}" type="pres">
      <dgm:prSet presAssocID="{16F783B1-6112-493A-A40D-FAF89BD2F4B7}" presName="hierRoot1" presStyleCnt="0"/>
      <dgm:spPr/>
    </dgm:pt>
    <dgm:pt modelId="{C24E5B10-D048-384D-A325-6D76E2C3E160}" type="pres">
      <dgm:prSet presAssocID="{16F783B1-6112-493A-A40D-FAF89BD2F4B7}" presName="composite" presStyleCnt="0"/>
      <dgm:spPr/>
    </dgm:pt>
    <dgm:pt modelId="{06351E6F-5A7C-2C42-ADEC-439BABD51D9D}" type="pres">
      <dgm:prSet presAssocID="{16F783B1-6112-493A-A40D-FAF89BD2F4B7}" presName="background" presStyleLbl="node0" presStyleIdx="1" presStyleCnt="3"/>
      <dgm:spPr/>
    </dgm:pt>
    <dgm:pt modelId="{0DDC5AB9-FAC2-BF43-81CA-A790C2D23E15}" type="pres">
      <dgm:prSet presAssocID="{16F783B1-6112-493A-A40D-FAF89BD2F4B7}" presName="text" presStyleLbl="fgAcc0" presStyleIdx="1" presStyleCnt="3">
        <dgm:presLayoutVars>
          <dgm:chPref val="3"/>
        </dgm:presLayoutVars>
      </dgm:prSet>
      <dgm:spPr/>
    </dgm:pt>
    <dgm:pt modelId="{8E1F2394-C91C-9943-8DBF-ED009A60545F}" type="pres">
      <dgm:prSet presAssocID="{16F783B1-6112-493A-A40D-FAF89BD2F4B7}" presName="hierChild2" presStyleCnt="0"/>
      <dgm:spPr/>
    </dgm:pt>
    <dgm:pt modelId="{CB6533C3-FA1A-E744-B890-C1190E664E9A}" type="pres">
      <dgm:prSet presAssocID="{78489431-8A84-4D4A-9837-6E130739A0C1}" presName="hierRoot1" presStyleCnt="0"/>
      <dgm:spPr/>
    </dgm:pt>
    <dgm:pt modelId="{669C31B4-A1BA-C44E-B7EC-D0D3833E9F68}" type="pres">
      <dgm:prSet presAssocID="{78489431-8A84-4D4A-9837-6E130739A0C1}" presName="composite" presStyleCnt="0"/>
      <dgm:spPr/>
    </dgm:pt>
    <dgm:pt modelId="{D70E68F3-2C4A-8843-B819-4D83C0415D79}" type="pres">
      <dgm:prSet presAssocID="{78489431-8A84-4D4A-9837-6E130739A0C1}" presName="background" presStyleLbl="node0" presStyleIdx="2" presStyleCnt="3"/>
      <dgm:spPr/>
    </dgm:pt>
    <dgm:pt modelId="{D156EF54-5615-8A49-807A-54277428CD91}" type="pres">
      <dgm:prSet presAssocID="{78489431-8A84-4D4A-9837-6E130739A0C1}" presName="text" presStyleLbl="fgAcc0" presStyleIdx="2" presStyleCnt="3">
        <dgm:presLayoutVars>
          <dgm:chPref val="3"/>
        </dgm:presLayoutVars>
      </dgm:prSet>
      <dgm:spPr/>
    </dgm:pt>
    <dgm:pt modelId="{AA87373F-139C-CC42-94BB-75CF798F798E}" type="pres">
      <dgm:prSet presAssocID="{78489431-8A84-4D4A-9837-6E130739A0C1}" presName="hierChild2" presStyleCnt="0"/>
      <dgm:spPr/>
    </dgm:pt>
  </dgm:ptLst>
  <dgm:cxnLst>
    <dgm:cxn modelId="{A1132417-5F98-A34A-9EFA-DC5E1CCD73C4}" type="presOf" srcId="{16F783B1-6112-493A-A40D-FAF89BD2F4B7}" destId="{0DDC5AB9-FAC2-BF43-81CA-A790C2D23E15}" srcOrd="0" destOrd="0" presId="urn:microsoft.com/office/officeart/2005/8/layout/hierarchy1"/>
    <dgm:cxn modelId="{539FC02B-5FB7-8640-9488-3AEFC60A83F6}" type="presOf" srcId="{AE293CB3-B2CB-41DE-8C52-99600A2E2637}" destId="{0C9E5810-8EFD-EE42-A451-B770D6CF4FBF}" srcOrd="0" destOrd="0" presId="urn:microsoft.com/office/officeart/2005/8/layout/hierarchy1"/>
    <dgm:cxn modelId="{E01B9064-BA71-43A3-9ADB-B07E83D9F6BF}" srcId="{8FB55D4E-8C4F-42BF-94A7-A41E5B38E1FD}" destId="{78489431-8A84-4D4A-9837-6E130739A0C1}" srcOrd="2" destOrd="0" parTransId="{44EF2E18-BF03-448A-9715-4D97A7D73B57}" sibTransId="{EFFFBE61-FFF8-41B9-9C9A-E42AFFA3F041}"/>
    <dgm:cxn modelId="{84091C7A-3E7A-C640-9D55-5C0A695FC06C}" type="presOf" srcId="{78489431-8A84-4D4A-9837-6E130739A0C1}" destId="{D156EF54-5615-8A49-807A-54277428CD91}" srcOrd="0" destOrd="0" presId="urn:microsoft.com/office/officeart/2005/8/layout/hierarchy1"/>
    <dgm:cxn modelId="{37CAB37F-6F30-40D3-ABAE-C4C3CF7096B8}" srcId="{8FB55D4E-8C4F-42BF-94A7-A41E5B38E1FD}" destId="{16F783B1-6112-493A-A40D-FAF89BD2F4B7}" srcOrd="1" destOrd="0" parTransId="{AEF2B9B6-1672-404C-A5A0-1BBF8C25AD7B}" sibTransId="{80E26009-D467-47A9-8908-9B1F65AF55B4}"/>
    <dgm:cxn modelId="{599920A8-F98E-47DB-8116-955D7D06511B}" srcId="{8FB55D4E-8C4F-42BF-94A7-A41E5B38E1FD}" destId="{AE293CB3-B2CB-41DE-8C52-99600A2E2637}" srcOrd="0" destOrd="0" parTransId="{B9C9E286-DBC2-4003-BA6B-15977646E0AA}" sibTransId="{19C80D6D-AF0A-47AA-A498-D49F99A45232}"/>
    <dgm:cxn modelId="{3D525CAB-4778-6C42-AB6D-9813361F88B8}" type="presOf" srcId="{8FB55D4E-8C4F-42BF-94A7-A41E5B38E1FD}" destId="{A4B79D82-F1DA-E74E-A3A9-968F7C0FA921}" srcOrd="0" destOrd="0" presId="urn:microsoft.com/office/officeart/2005/8/layout/hierarchy1"/>
    <dgm:cxn modelId="{9B3096BA-64ED-744A-87CC-23824893513B}" type="presParOf" srcId="{A4B79D82-F1DA-E74E-A3A9-968F7C0FA921}" destId="{F60DF333-A40F-C74F-B493-25C2ABBD1D05}" srcOrd="0" destOrd="0" presId="urn:microsoft.com/office/officeart/2005/8/layout/hierarchy1"/>
    <dgm:cxn modelId="{83271D17-C5D8-2A47-8143-1AA8DD0FA7BC}" type="presParOf" srcId="{F60DF333-A40F-C74F-B493-25C2ABBD1D05}" destId="{0FBBD222-F404-DA40-B9BE-B946F0B75776}" srcOrd="0" destOrd="0" presId="urn:microsoft.com/office/officeart/2005/8/layout/hierarchy1"/>
    <dgm:cxn modelId="{65B55927-C34B-364F-8984-F6FF3E7BFACC}" type="presParOf" srcId="{0FBBD222-F404-DA40-B9BE-B946F0B75776}" destId="{CF0E5C08-0740-9E4E-8D40-69F4DBE8EE12}" srcOrd="0" destOrd="0" presId="urn:microsoft.com/office/officeart/2005/8/layout/hierarchy1"/>
    <dgm:cxn modelId="{0131C0F8-0CDE-9249-95AA-AE55B43E0326}" type="presParOf" srcId="{0FBBD222-F404-DA40-B9BE-B946F0B75776}" destId="{0C9E5810-8EFD-EE42-A451-B770D6CF4FBF}" srcOrd="1" destOrd="0" presId="urn:microsoft.com/office/officeart/2005/8/layout/hierarchy1"/>
    <dgm:cxn modelId="{FE8E793F-25D1-9642-89C7-11416A48E9F8}" type="presParOf" srcId="{F60DF333-A40F-C74F-B493-25C2ABBD1D05}" destId="{1973AC53-EEB5-7943-8C04-5B00D32BCC25}" srcOrd="1" destOrd="0" presId="urn:microsoft.com/office/officeart/2005/8/layout/hierarchy1"/>
    <dgm:cxn modelId="{BF025509-9F47-164D-9C62-77C576AD4F02}" type="presParOf" srcId="{A4B79D82-F1DA-E74E-A3A9-968F7C0FA921}" destId="{D293E6EE-7643-5B45-977C-1DEEA92ADE08}" srcOrd="1" destOrd="0" presId="urn:microsoft.com/office/officeart/2005/8/layout/hierarchy1"/>
    <dgm:cxn modelId="{6803A327-B6A9-9445-B8B1-08B355256704}" type="presParOf" srcId="{D293E6EE-7643-5B45-977C-1DEEA92ADE08}" destId="{C24E5B10-D048-384D-A325-6D76E2C3E160}" srcOrd="0" destOrd="0" presId="urn:microsoft.com/office/officeart/2005/8/layout/hierarchy1"/>
    <dgm:cxn modelId="{216FAB53-40A4-4548-B312-20A3D0F724DB}" type="presParOf" srcId="{C24E5B10-D048-384D-A325-6D76E2C3E160}" destId="{06351E6F-5A7C-2C42-ADEC-439BABD51D9D}" srcOrd="0" destOrd="0" presId="urn:microsoft.com/office/officeart/2005/8/layout/hierarchy1"/>
    <dgm:cxn modelId="{DD31E1FC-C477-0044-9F60-A5C08AD1D8A0}" type="presParOf" srcId="{C24E5B10-D048-384D-A325-6D76E2C3E160}" destId="{0DDC5AB9-FAC2-BF43-81CA-A790C2D23E15}" srcOrd="1" destOrd="0" presId="urn:microsoft.com/office/officeart/2005/8/layout/hierarchy1"/>
    <dgm:cxn modelId="{72068734-6093-6947-8881-EAFBF246F5BD}" type="presParOf" srcId="{D293E6EE-7643-5B45-977C-1DEEA92ADE08}" destId="{8E1F2394-C91C-9943-8DBF-ED009A60545F}" srcOrd="1" destOrd="0" presId="urn:microsoft.com/office/officeart/2005/8/layout/hierarchy1"/>
    <dgm:cxn modelId="{5A9674E9-DB20-DB44-A3DC-5135EEB1DFE3}" type="presParOf" srcId="{A4B79D82-F1DA-E74E-A3A9-968F7C0FA921}" destId="{CB6533C3-FA1A-E744-B890-C1190E664E9A}" srcOrd="2" destOrd="0" presId="urn:microsoft.com/office/officeart/2005/8/layout/hierarchy1"/>
    <dgm:cxn modelId="{0F4B615A-79C6-D64E-A425-088A792A8456}" type="presParOf" srcId="{CB6533C3-FA1A-E744-B890-C1190E664E9A}" destId="{669C31B4-A1BA-C44E-B7EC-D0D3833E9F68}" srcOrd="0" destOrd="0" presId="urn:microsoft.com/office/officeart/2005/8/layout/hierarchy1"/>
    <dgm:cxn modelId="{969421AC-51B7-E24F-8BEE-CD8E1638120C}" type="presParOf" srcId="{669C31B4-A1BA-C44E-B7EC-D0D3833E9F68}" destId="{D70E68F3-2C4A-8843-B819-4D83C0415D79}" srcOrd="0" destOrd="0" presId="urn:microsoft.com/office/officeart/2005/8/layout/hierarchy1"/>
    <dgm:cxn modelId="{5CBAB5D1-6346-174C-85A6-7B15CE4BB6A1}" type="presParOf" srcId="{669C31B4-A1BA-C44E-B7EC-D0D3833E9F68}" destId="{D156EF54-5615-8A49-807A-54277428CD91}" srcOrd="1" destOrd="0" presId="urn:microsoft.com/office/officeart/2005/8/layout/hierarchy1"/>
    <dgm:cxn modelId="{A4CB44D9-3ED0-1144-8AA2-A2158D730329}" type="presParOf" srcId="{CB6533C3-FA1A-E744-B890-C1190E664E9A}" destId="{AA87373F-139C-CC42-94BB-75CF798F798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6ADC3C4-083F-4555-85F9-EEC0AE0AC967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7EB183C-9F75-498E-B7B8-A8D13DD10DCB}">
      <dgm:prSet/>
      <dgm:spPr/>
      <dgm:t>
        <a:bodyPr/>
        <a:lstStyle/>
        <a:p>
          <a:r>
            <a:rPr lang="en-US" baseline="0"/>
            <a:t>Living Music – melody maps, rhythm bands activities, tone bell/hand bell activities, rhythm stick activities</a:t>
          </a:r>
          <a:endParaRPr lang="en-US"/>
        </a:p>
      </dgm:t>
    </dgm:pt>
    <dgm:pt modelId="{6E06D74B-E3A0-4646-A781-E5ED3D5ABE8A}" type="parTrans" cxnId="{B7E0C2AD-54C7-4FE3-AA39-5777AD010CBF}">
      <dgm:prSet/>
      <dgm:spPr/>
      <dgm:t>
        <a:bodyPr/>
        <a:lstStyle/>
        <a:p>
          <a:endParaRPr lang="en-US"/>
        </a:p>
      </dgm:t>
    </dgm:pt>
    <dgm:pt modelId="{B2DFFBC4-94EC-4C4B-AA39-6646E1F5E0B6}" type="sibTrans" cxnId="{B7E0C2AD-54C7-4FE3-AA39-5777AD010CBF}">
      <dgm:prSet/>
      <dgm:spPr/>
      <dgm:t>
        <a:bodyPr/>
        <a:lstStyle/>
        <a:p>
          <a:endParaRPr lang="en-US"/>
        </a:p>
      </dgm:t>
    </dgm:pt>
    <dgm:pt modelId="{74EDB68A-1AA7-4FD7-99AD-35C61BB2D1CF}">
      <dgm:prSet/>
      <dgm:spPr/>
      <dgm:t>
        <a:bodyPr/>
        <a:lstStyle/>
        <a:p>
          <a:r>
            <a:rPr lang="en-US" baseline="0"/>
            <a:t>Concrete Representation of the Words – Draw the song, Action Word Actions, Sign Language</a:t>
          </a:r>
          <a:endParaRPr lang="en-US"/>
        </a:p>
      </dgm:t>
    </dgm:pt>
    <dgm:pt modelId="{E6EA2A2C-306A-40FF-9EA7-9BCFF071462E}" type="parTrans" cxnId="{A318EEBD-7CA9-497D-AAC2-34074915CB7F}">
      <dgm:prSet/>
      <dgm:spPr/>
      <dgm:t>
        <a:bodyPr/>
        <a:lstStyle/>
        <a:p>
          <a:endParaRPr lang="en-US"/>
        </a:p>
      </dgm:t>
    </dgm:pt>
    <dgm:pt modelId="{90F46349-826A-445A-9498-DCB1FFF8DA7D}" type="sibTrans" cxnId="{A318EEBD-7CA9-497D-AAC2-34074915CB7F}">
      <dgm:prSet/>
      <dgm:spPr/>
      <dgm:t>
        <a:bodyPr/>
        <a:lstStyle/>
        <a:p>
          <a:endParaRPr lang="en-US"/>
        </a:p>
      </dgm:t>
    </dgm:pt>
    <dgm:pt modelId="{D750D559-2AB6-4F91-8D85-13C0518D5C83}">
      <dgm:prSet/>
      <dgm:spPr/>
      <dgm:t>
        <a:bodyPr/>
        <a:lstStyle/>
        <a:p>
          <a:r>
            <a:rPr lang="en-US" baseline="0"/>
            <a:t>Visual Intrigue – Concentration Match it with pictures, Put the pictures in order, Color Code, Silent Video, Picture Puzzles, Wind wands (because of the color and watching)</a:t>
          </a:r>
          <a:endParaRPr lang="en-US"/>
        </a:p>
      </dgm:t>
    </dgm:pt>
    <dgm:pt modelId="{130DBF07-5292-48D0-883B-ADE0ED80CA00}" type="parTrans" cxnId="{9B385D2A-D6BF-437C-8A4D-095D5D38E7A0}">
      <dgm:prSet/>
      <dgm:spPr/>
      <dgm:t>
        <a:bodyPr/>
        <a:lstStyle/>
        <a:p>
          <a:endParaRPr lang="en-US"/>
        </a:p>
      </dgm:t>
    </dgm:pt>
    <dgm:pt modelId="{E55224E3-7C04-4D29-81AB-B1BE6B539E90}" type="sibTrans" cxnId="{9B385D2A-D6BF-437C-8A4D-095D5D38E7A0}">
      <dgm:prSet/>
      <dgm:spPr/>
      <dgm:t>
        <a:bodyPr/>
        <a:lstStyle/>
        <a:p>
          <a:endParaRPr lang="en-US"/>
        </a:p>
      </dgm:t>
    </dgm:pt>
    <dgm:pt modelId="{A1D91B2E-DEE1-480C-9334-F8235CBA3547}">
      <dgm:prSet/>
      <dgm:spPr/>
      <dgm:t>
        <a:bodyPr/>
        <a:lstStyle/>
        <a:p>
          <a:r>
            <a:rPr lang="en-US" baseline="0"/>
            <a:t>Kinesthetics – any purposeful movement to a beat like paper plate patterns, shaker patterns, rhythm stick patterns, body rhythm patterns, action word actions, wind wands, paper cup patterns</a:t>
          </a:r>
          <a:endParaRPr lang="en-US"/>
        </a:p>
      </dgm:t>
    </dgm:pt>
    <dgm:pt modelId="{338D6573-8E6C-41BA-9559-1B3B315A5BFC}" type="parTrans" cxnId="{67B1B165-B1E3-4A80-8ACE-FB1DAD65F0CF}">
      <dgm:prSet/>
      <dgm:spPr/>
      <dgm:t>
        <a:bodyPr/>
        <a:lstStyle/>
        <a:p>
          <a:endParaRPr lang="en-US"/>
        </a:p>
      </dgm:t>
    </dgm:pt>
    <dgm:pt modelId="{A6CDA5FE-EE87-4097-995F-758ACD54CFE1}" type="sibTrans" cxnId="{67B1B165-B1E3-4A80-8ACE-FB1DAD65F0CF}">
      <dgm:prSet/>
      <dgm:spPr/>
      <dgm:t>
        <a:bodyPr/>
        <a:lstStyle/>
        <a:p>
          <a:endParaRPr lang="en-US"/>
        </a:p>
      </dgm:t>
    </dgm:pt>
    <dgm:pt modelId="{373C4ED0-238B-4D2E-B549-8C4BEDBC1CEE}">
      <dgm:prSet custT="1"/>
      <dgm:spPr/>
      <dgm:t>
        <a:bodyPr/>
        <a:lstStyle/>
        <a:p>
          <a:r>
            <a:rPr lang="en-US" sz="1600" baseline="0" dirty="0"/>
            <a:t>Logical Conclusions - Crack the Code, How Many?, What’s the Pattern?</a:t>
          </a:r>
          <a:endParaRPr lang="en-US" sz="1600" dirty="0"/>
        </a:p>
      </dgm:t>
    </dgm:pt>
    <dgm:pt modelId="{41529A18-46B0-422F-94C9-4F6413DA36E3}" type="parTrans" cxnId="{5EBF1242-877B-4191-84B7-465E003B1EB6}">
      <dgm:prSet/>
      <dgm:spPr/>
      <dgm:t>
        <a:bodyPr/>
        <a:lstStyle/>
        <a:p>
          <a:endParaRPr lang="en-US"/>
        </a:p>
      </dgm:t>
    </dgm:pt>
    <dgm:pt modelId="{6358DCE6-9D16-4700-B8FF-C69A5B12763C}" type="sibTrans" cxnId="{5EBF1242-877B-4191-84B7-465E003B1EB6}">
      <dgm:prSet/>
      <dgm:spPr/>
      <dgm:t>
        <a:bodyPr/>
        <a:lstStyle/>
        <a:p>
          <a:endParaRPr lang="en-US"/>
        </a:p>
      </dgm:t>
    </dgm:pt>
    <dgm:pt modelId="{A2BF6E2E-FB5E-9B4E-A882-213D2E585E0E}" type="pres">
      <dgm:prSet presAssocID="{F6ADC3C4-083F-4555-85F9-EEC0AE0AC967}" presName="diagram" presStyleCnt="0">
        <dgm:presLayoutVars>
          <dgm:dir/>
          <dgm:resizeHandles val="exact"/>
        </dgm:presLayoutVars>
      </dgm:prSet>
      <dgm:spPr/>
    </dgm:pt>
    <dgm:pt modelId="{63F05EBE-04F0-904D-805F-FDC279B92EE8}" type="pres">
      <dgm:prSet presAssocID="{37EB183C-9F75-498E-B7B8-A8D13DD10DCB}" presName="node" presStyleLbl="node1" presStyleIdx="0" presStyleCnt="5">
        <dgm:presLayoutVars>
          <dgm:bulletEnabled val="1"/>
        </dgm:presLayoutVars>
      </dgm:prSet>
      <dgm:spPr/>
    </dgm:pt>
    <dgm:pt modelId="{54611FA8-C940-0E48-914F-17E69C2086A7}" type="pres">
      <dgm:prSet presAssocID="{B2DFFBC4-94EC-4C4B-AA39-6646E1F5E0B6}" presName="sibTrans" presStyleCnt="0"/>
      <dgm:spPr/>
    </dgm:pt>
    <dgm:pt modelId="{4BE57A33-849F-054F-8C80-C5115F110063}" type="pres">
      <dgm:prSet presAssocID="{74EDB68A-1AA7-4FD7-99AD-35C61BB2D1CF}" presName="node" presStyleLbl="node1" presStyleIdx="1" presStyleCnt="5">
        <dgm:presLayoutVars>
          <dgm:bulletEnabled val="1"/>
        </dgm:presLayoutVars>
      </dgm:prSet>
      <dgm:spPr/>
    </dgm:pt>
    <dgm:pt modelId="{3751E931-66D3-444A-B790-D2702A936F77}" type="pres">
      <dgm:prSet presAssocID="{90F46349-826A-445A-9498-DCB1FFF8DA7D}" presName="sibTrans" presStyleCnt="0"/>
      <dgm:spPr/>
    </dgm:pt>
    <dgm:pt modelId="{E38960C5-572A-6046-9FE9-D03683C1CA49}" type="pres">
      <dgm:prSet presAssocID="{D750D559-2AB6-4F91-8D85-13C0518D5C83}" presName="node" presStyleLbl="node1" presStyleIdx="2" presStyleCnt="5">
        <dgm:presLayoutVars>
          <dgm:bulletEnabled val="1"/>
        </dgm:presLayoutVars>
      </dgm:prSet>
      <dgm:spPr/>
    </dgm:pt>
    <dgm:pt modelId="{C88EAAAD-8183-6E44-A411-D7E459F4DB0A}" type="pres">
      <dgm:prSet presAssocID="{E55224E3-7C04-4D29-81AB-B1BE6B539E90}" presName="sibTrans" presStyleCnt="0"/>
      <dgm:spPr/>
    </dgm:pt>
    <dgm:pt modelId="{99AC6743-5F67-0643-85E7-ADD046A56561}" type="pres">
      <dgm:prSet presAssocID="{A1D91B2E-DEE1-480C-9334-F8235CBA3547}" presName="node" presStyleLbl="node1" presStyleIdx="3" presStyleCnt="5">
        <dgm:presLayoutVars>
          <dgm:bulletEnabled val="1"/>
        </dgm:presLayoutVars>
      </dgm:prSet>
      <dgm:spPr/>
    </dgm:pt>
    <dgm:pt modelId="{A6980C95-5CD3-CB4E-B9BD-C78EB42DC3F4}" type="pres">
      <dgm:prSet presAssocID="{A6CDA5FE-EE87-4097-995F-758ACD54CFE1}" presName="sibTrans" presStyleCnt="0"/>
      <dgm:spPr/>
    </dgm:pt>
    <dgm:pt modelId="{F8E5F539-1899-344D-A13B-3D54945B5353}" type="pres">
      <dgm:prSet presAssocID="{373C4ED0-238B-4D2E-B549-8C4BEDBC1CEE}" presName="node" presStyleLbl="node1" presStyleIdx="4" presStyleCnt="5" custScaleX="175773" custScaleY="199656">
        <dgm:presLayoutVars>
          <dgm:bulletEnabled val="1"/>
        </dgm:presLayoutVars>
      </dgm:prSet>
      <dgm:spPr/>
    </dgm:pt>
  </dgm:ptLst>
  <dgm:cxnLst>
    <dgm:cxn modelId="{70A11B22-23B9-B949-A240-D8B82C62E530}" type="presOf" srcId="{F6ADC3C4-083F-4555-85F9-EEC0AE0AC967}" destId="{A2BF6E2E-FB5E-9B4E-A882-213D2E585E0E}" srcOrd="0" destOrd="0" presId="urn:microsoft.com/office/officeart/2005/8/layout/default"/>
    <dgm:cxn modelId="{9B385D2A-D6BF-437C-8A4D-095D5D38E7A0}" srcId="{F6ADC3C4-083F-4555-85F9-EEC0AE0AC967}" destId="{D750D559-2AB6-4F91-8D85-13C0518D5C83}" srcOrd="2" destOrd="0" parTransId="{130DBF07-5292-48D0-883B-ADE0ED80CA00}" sibTransId="{E55224E3-7C04-4D29-81AB-B1BE6B539E90}"/>
    <dgm:cxn modelId="{5EBF1242-877B-4191-84B7-465E003B1EB6}" srcId="{F6ADC3C4-083F-4555-85F9-EEC0AE0AC967}" destId="{373C4ED0-238B-4D2E-B549-8C4BEDBC1CEE}" srcOrd="4" destOrd="0" parTransId="{41529A18-46B0-422F-94C9-4F6413DA36E3}" sibTransId="{6358DCE6-9D16-4700-B8FF-C69A5B12763C}"/>
    <dgm:cxn modelId="{A325B448-5784-6C4C-A32C-FE276F491EB6}" type="presOf" srcId="{D750D559-2AB6-4F91-8D85-13C0518D5C83}" destId="{E38960C5-572A-6046-9FE9-D03683C1CA49}" srcOrd="0" destOrd="0" presId="urn:microsoft.com/office/officeart/2005/8/layout/default"/>
    <dgm:cxn modelId="{67B1B165-B1E3-4A80-8ACE-FB1DAD65F0CF}" srcId="{F6ADC3C4-083F-4555-85F9-EEC0AE0AC967}" destId="{A1D91B2E-DEE1-480C-9334-F8235CBA3547}" srcOrd="3" destOrd="0" parTransId="{338D6573-8E6C-41BA-9559-1B3B315A5BFC}" sibTransId="{A6CDA5FE-EE87-4097-995F-758ACD54CFE1}"/>
    <dgm:cxn modelId="{E30A0173-6D7E-E74A-A5C6-F89F998A1F80}" type="presOf" srcId="{37EB183C-9F75-498E-B7B8-A8D13DD10DCB}" destId="{63F05EBE-04F0-904D-805F-FDC279B92EE8}" srcOrd="0" destOrd="0" presId="urn:microsoft.com/office/officeart/2005/8/layout/default"/>
    <dgm:cxn modelId="{A1710093-6F2C-1942-AB34-BD38595E0040}" type="presOf" srcId="{74EDB68A-1AA7-4FD7-99AD-35C61BB2D1CF}" destId="{4BE57A33-849F-054F-8C80-C5115F110063}" srcOrd="0" destOrd="0" presId="urn:microsoft.com/office/officeart/2005/8/layout/default"/>
    <dgm:cxn modelId="{03679D9A-80B9-6245-94FA-55A0E1A4C499}" type="presOf" srcId="{A1D91B2E-DEE1-480C-9334-F8235CBA3547}" destId="{99AC6743-5F67-0643-85E7-ADD046A56561}" srcOrd="0" destOrd="0" presId="urn:microsoft.com/office/officeart/2005/8/layout/default"/>
    <dgm:cxn modelId="{7AA017A3-0C1C-3A42-ADAF-F7CB14FABE08}" type="presOf" srcId="{373C4ED0-238B-4D2E-B549-8C4BEDBC1CEE}" destId="{F8E5F539-1899-344D-A13B-3D54945B5353}" srcOrd="0" destOrd="0" presId="urn:microsoft.com/office/officeart/2005/8/layout/default"/>
    <dgm:cxn modelId="{B7E0C2AD-54C7-4FE3-AA39-5777AD010CBF}" srcId="{F6ADC3C4-083F-4555-85F9-EEC0AE0AC967}" destId="{37EB183C-9F75-498E-B7B8-A8D13DD10DCB}" srcOrd="0" destOrd="0" parTransId="{6E06D74B-E3A0-4646-A781-E5ED3D5ABE8A}" sibTransId="{B2DFFBC4-94EC-4C4B-AA39-6646E1F5E0B6}"/>
    <dgm:cxn modelId="{A318EEBD-7CA9-497D-AAC2-34074915CB7F}" srcId="{F6ADC3C4-083F-4555-85F9-EEC0AE0AC967}" destId="{74EDB68A-1AA7-4FD7-99AD-35C61BB2D1CF}" srcOrd="1" destOrd="0" parTransId="{E6EA2A2C-306A-40FF-9EA7-9BCFF071462E}" sibTransId="{90F46349-826A-445A-9498-DCB1FFF8DA7D}"/>
    <dgm:cxn modelId="{31662EB7-68F4-3F42-8520-3B873ABDD949}" type="presParOf" srcId="{A2BF6E2E-FB5E-9B4E-A882-213D2E585E0E}" destId="{63F05EBE-04F0-904D-805F-FDC279B92EE8}" srcOrd="0" destOrd="0" presId="urn:microsoft.com/office/officeart/2005/8/layout/default"/>
    <dgm:cxn modelId="{50164945-084F-5048-A48D-773351078432}" type="presParOf" srcId="{A2BF6E2E-FB5E-9B4E-A882-213D2E585E0E}" destId="{54611FA8-C940-0E48-914F-17E69C2086A7}" srcOrd="1" destOrd="0" presId="urn:microsoft.com/office/officeart/2005/8/layout/default"/>
    <dgm:cxn modelId="{6CB5C028-BECA-6D4A-B318-B82A25C76C9F}" type="presParOf" srcId="{A2BF6E2E-FB5E-9B4E-A882-213D2E585E0E}" destId="{4BE57A33-849F-054F-8C80-C5115F110063}" srcOrd="2" destOrd="0" presId="urn:microsoft.com/office/officeart/2005/8/layout/default"/>
    <dgm:cxn modelId="{9752FB92-5834-044C-97C5-1821A3393863}" type="presParOf" srcId="{A2BF6E2E-FB5E-9B4E-A882-213D2E585E0E}" destId="{3751E931-66D3-444A-B790-D2702A936F77}" srcOrd="3" destOrd="0" presId="urn:microsoft.com/office/officeart/2005/8/layout/default"/>
    <dgm:cxn modelId="{C61F164B-3598-C644-B938-7D30570A7347}" type="presParOf" srcId="{A2BF6E2E-FB5E-9B4E-A882-213D2E585E0E}" destId="{E38960C5-572A-6046-9FE9-D03683C1CA49}" srcOrd="4" destOrd="0" presId="urn:microsoft.com/office/officeart/2005/8/layout/default"/>
    <dgm:cxn modelId="{F5779991-1880-CE46-996D-91DC8111E724}" type="presParOf" srcId="{A2BF6E2E-FB5E-9B4E-A882-213D2E585E0E}" destId="{C88EAAAD-8183-6E44-A411-D7E459F4DB0A}" srcOrd="5" destOrd="0" presId="urn:microsoft.com/office/officeart/2005/8/layout/default"/>
    <dgm:cxn modelId="{630314C3-429E-D44B-AEE9-008855290D65}" type="presParOf" srcId="{A2BF6E2E-FB5E-9B4E-A882-213D2E585E0E}" destId="{99AC6743-5F67-0643-85E7-ADD046A56561}" srcOrd="6" destOrd="0" presId="urn:microsoft.com/office/officeart/2005/8/layout/default"/>
    <dgm:cxn modelId="{E159EA01-7532-7444-8450-D04C5F61B720}" type="presParOf" srcId="{A2BF6E2E-FB5E-9B4E-A882-213D2E585E0E}" destId="{A6980C95-5CD3-CB4E-B9BD-C78EB42DC3F4}" srcOrd="7" destOrd="0" presId="urn:microsoft.com/office/officeart/2005/8/layout/default"/>
    <dgm:cxn modelId="{59193570-D7D7-2A4F-A141-1089F189CA70}" type="presParOf" srcId="{A2BF6E2E-FB5E-9B4E-A882-213D2E585E0E}" destId="{F8E5F539-1899-344D-A13B-3D54945B5353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53431E-C611-0145-9F2C-C4A287E6C843}">
      <dsp:nvSpPr>
        <dsp:cNvPr id="0" name=""/>
        <dsp:cNvSpPr/>
      </dsp:nvSpPr>
      <dsp:spPr>
        <a:xfrm>
          <a:off x="0" y="562"/>
          <a:ext cx="6683374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7C50A9A-EA5F-AA43-BFB0-F33BED8A2215}">
      <dsp:nvSpPr>
        <dsp:cNvPr id="0" name=""/>
        <dsp:cNvSpPr/>
      </dsp:nvSpPr>
      <dsp:spPr>
        <a:xfrm>
          <a:off x="0" y="562"/>
          <a:ext cx="6683374" cy="5117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baseline="0"/>
            <a:t>SCARVES</a:t>
          </a:r>
          <a:endParaRPr lang="en-US" sz="2500" kern="1200"/>
        </a:p>
      </dsp:txBody>
      <dsp:txXfrm>
        <a:off x="0" y="562"/>
        <a:ext cx="6683374" cy="511755"/>
      </dsp:txXfrm>
    </dsp:sp>
    <dsp:sp modelId="{8D2931A2-0ECF-5143-A169-0E3EE3B4C6C0}">
      <dsp:nvSpPr>
        <dsp:cNvPr id="0" name=""/>
        <dsp:cNvSpPr/>
      </dsp:nvSpPr>
      <dsp:spPr>
        <a:xfrm>
          <a:off x="0" y="512317"/>
          <a:ext cx="6683374" cy="0"/>
        </a:xfrm>
        <a:prstGeom prst="line">
          <a:avLst/>
        </a:prstGeom>
        <a:gradFill rotWithShape="0">
          <a:gsLst>
            <a:gs pos="0">
              <a:schemeClr val="accent2">
                <a:hueOff val="-546774"/>
                <a:satOff val="-1052"/>
                <a:lumOff val="73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2">
                <a:hueOff val="-546774"/>
                <a:satOff val="-1052"/>
                <a:lumOff val="73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2">
                <a:hueOff val="-546774"/>
                <a:satOff val="-1052"/>
                <a:lumOff val="73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-546774"/>
              <a:satOff val="-1052"/>
              <a:lumOff val="73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835D5AC-CDA3-B04A-A7AA-C7C88AC24CF5}">
      <dsp:nvSpPr>
        <dsp:cNvPr id="0" name=""/>
        <dsp:cNvSpPr/>
      </dsp:nvSpPr>
      <dsp:spPr>
        <a:xfrm>
          <a:off x="0" y="512317"/>
          <a:ext cx="6683374" cy="5117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baseline="0"/>
            <a:t>PAPER PLATES</a:t>
          </a:r>
          <a:endParaRPr lang="en-US" sz="2500" kern="1200"/>
        </a:p>
      </dsp:txBody>
      <dsp:txXfrm>
        <a:off x="0" y="512317"/>
        <a:ext cx="6683374" cy="511755"/>
      </dsp:txXfrm>
    </dsp:sp>
    <dsp:sp modelId="{35A4813B-430F-5F4D-BB1C-5A05BDC4D9D7}">
      <dsp:nvSpPr>
        <dsp:cNvPr id="0" name=""/>
        <dsp:cNvSpPr/>
      </dsp:nvSpPr>
      <dsp:spPr>
        <a:xfrm>
          <a:off x="0" y="1024073"/>
          <a:ext cx="6683374" cy="0"/>
        </a:xfrm>
        <a:prstGeom prst="line">
          <a:avLst/>
        </a:prstGeom>
        <a:gradFill rotWithShape="0">
          <a:gsLst>
            <a:gs pos="0">
              <a:schemeClr val="accent2">
                <a:hueOff val="-1093548"/>
                <a:satOff val="-2105"/>
                <a:lumOff val="147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2">
                <a:hueOff val="-1093548"/>
                <a:satOff val="-2105"/>
                <a:lumOff val="147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2">
                <a:hueOff val="-1093548"/>
                <a:satOff val="-2105"/>
                <a:lumOff val="147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-1093548"/>
              <a:satOff val="-2105"/>
              <a:lumOff val="147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301C7F5-20E1-5C41-AEF3-63E750882048}">
      <dsp:nvSpPr>
        <dsp:cNvPr id="0" name=""/>
        <dsp:cNvSpPr/>
      </dsp:nvSpPr>
      <dsp:spPr>
        <a:xfrm>
          <a:off x="0" y="1024073"/>
          <a:ext cx="6683374" cy="5117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baseline="0"/>
            <a:t>PAPER CUPS</a:t>
          </a:r>
          <a:endParaRPr lang="en-US" sz="2500" kern="1200"/>
        </a:p>
      </dsp:txBody>
      <dsp:txXfrm>
        <a:off x="0" y="1024073"/>
        <a:ext cx="6683374" cy="511755"/>
      </dsp:txXfrm>
    </dsp:sp>
    <dsp:sp modelId="{BDA2C277-32C9-5445-BFDB-9B6C35B83425}">
      <dsp:nvSpPr>
        <dsp:cNvPr id="0" name=""/>
        <dsp:cNvSpPr/>
      </dsp:nvSpPr>
      <dsp:spPr>
        <a:xfrm>
          <a:off x="0" y="1535829"/>
          <a:ext cx="6683374" cy="0"/>
        </a:xfrm>
        <a:prstGeom prst="line">
          <a:avLst/>
        </a:prstGeom>
        <a:gradFill rotWithShape="0">
          <a:gsLst>
            <a:gs pos="0">
              <a:schemeClr val="accent2">
                <a:hueOff val="-1640322"/>
                <a:satOff val="-3157"/>
                <a:lumOff val="22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2">
                <a:hueOff val="-1640322"/>
                <a:satOff val="-3157"/>
                <a:lumOff val="22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2">
                <a:hueOff val="-1640322"/>
                <a:satOff val="-3157"/>
                <a:lumOff val="22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-1640322"/>
              <a:satOff val="-3157"/>
              <a:lumOff val="22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20C27D1-32E3-E14A-9284-010B2162E493}">
      <dsp:nvSpPr>
        <dsp:cNvPr id="0" name=""/>
        <dsp:cNvSpPr/>
      </dsp:nvSpPr>
      <dsp:spPr>
        <a:xfrm>
          <a:off x="0" y="1535829"/>
          <a:ext cx="6683374" cy="5117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baseline="0"/>
            <a:t>RHYTHM STICKS</a:t>
          </a:r>
          <a:endParaRPr lang="en-US" sz="2500" kern="1200"/>
        </a:p>
      </dsp:txBody>
      <dsp:txXfrm>
        <a:off x="0" y="1535829"/>
        <a:ext cx="6683374" cy="511755"/>
      </dsp:txXfrm>
    </dsp:sp>
    <dsp:sp modelId="{69BCF572-9FF2-A340-9E20-2F82FA422494}">
      <dsp:nvSpPr>
        <dsp:cNvPr id="0" name=""/>
        <dsp:cNvSpPr/>
      </dsp:nvSpPr>
      <dsp:spPr>
        <a:xfrm>
          <a:off x="0" y="2047584"/>
          <a:ext cx="6683374" cy="0"/>
        </a:xfrm>
        <a:prstGeom prst="line">
          <a:avLst/>
        </a:prstGeom>
        <a:gradFill rotWithShape="0">
          <a:gsLst>
            <a:gs pos="0">
              <a:schemeClr val="accent2">
                <a:hueOff val="-2187096"/>
                <a:satOff val="-4210"/>
                <a:lumOff val="294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2">
                <a:hueOff val="-2187096"/>
                <a:satOff val="-4210"/>
                <a:lumOff val="294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2">
                <a:hueOff val="-2187096"/>
                <a:satOff val="-4210"/>
                <a:lumOff val="294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-2187096"/>
              <a:satOff val="-4210"/>
              <a:lumOff val="294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EE006CA-6141-4045-9EDD-908826FE022A}">
      <dsp:nvSpPr>
        <dsp:cNvPr id="0" name=""/>
        <dsp:cNvSpPr/>
      </dsp:nvSpPr>
      <dsp:spPr>
        <a:xfrm>
          <a:off x="0" y="2047584"/>
          <a:ext cx="6683374" cy="5117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baseline="0"/>
            <a:t>RIBBON WIND WANDS</a:t>
          </a:r>
          <a:endParaRPr lang="en-US" sz="2500" kern="1200"/>
        </a:p>
      </dsp:txBody>
      <dsp:txXfrm>
        <a:off x="0" y="2047584"/>
        <a:ext cx="6683374" cy="511755"/>
      </dsp:txXfrm>
    </dsp:sp>
    <dsp:sp modelId="{6DC0D090-C64E-4940-BE40-FA5C4FB58EF1}">
      <dsp:nvSpPr>
        <dsp:cNvPr id="0" name=""/>
        <dsp:cNvSpPr/>
      </dsp:nvSpPr>
      <dsp:spPr>
        <a:xfrm>
          <a:off x="0" y="2559340"/>
          <a:ext cx="6683374" cy="0"/>
        </a:xfrm>
        <a:prstGeom prst="line">
          <a:avLst/>
        </a:prstGeom>
        <a:gradFill rotWithShape="0">
          <a:gsLst>
            <a:gs pos="0">
              <a:schemeClr val="accent2">
                <a:hueOff val="-2733870"/>
                <a:satOff val="-5262"/>
                <a:lumOff val="367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2">
                <a:hueOff val="-2733870"/>
                <a:satOff val="-5262"/>
                <a:lumOff val="367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2">
                <a:hueOff val="-2733870"/>
                <a:satOff val="-5262"/>
                <a:lumOff val="367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-2733870"/>
              <a:satOff val="-5262"/>
              <a:lumOff val="367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7B305C8-2A90-7047-83AA-19CDD196AD5F}">
      <dsp:nvSpPr>
        <dsp:cNvPr id="0" name=""/>
        <dsp:cNvSpPr/>
      </dsp:nvSpPr>
      <dsp:spPr>
        <a:xfrm>
          <a:off x="0" y="2559340"/>
          <a:ext cx="6683374" cy="5117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baseline="0"/>
            <a:t>EGG SHAKERS</a:t>
          </a:r>
          <a:endParaRPr lang="en-US" sz="2500" kern="1200"/>
        </a:p>
      </dsp:txBody>
      <dsp:txXfrm>
        <a:off x="0" y="2559340"/>
        <a:ext cx="6683374" cy="511755"/>
      </dsp:txXfrm>
    </dsp:sp>
    <dsp:sp modelId="{180D0974-B464-864F-94E3-58363B51AC40}">
      <dsp:nvSpPr>
        <dsp:cNvPr id="0" name=""/>
        <dsp:cNvSpPr/>
      </dsp:nvSpPr>
      <dsp:spPr>
        <a:xfrm>
          <a:off x="0" y="3071095"/>
          <a:ext cx="6683374" cy="0"/>
        </a:xfrm>
        <a:prstGeom prst="line">
          <a:avLst/>
        </a:prstGeom>
        <a:gradFill rotWithShape="0">
          <a:gsLst>
            <a:gs pos="0">
              <a:schemeClr val="accent2">
                <a:hueOff val="-3280644"/>
                <a:satOff val="-6315"/>
                <a:lumOff val="441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2">
                <a:hueOff val="-3280644"/>
                <a:satOff val="-6315"/>
                <a:lumOff val="441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2">
                <a:hueOff val="-3280644"/>
                <a:satOff val="-6315"/>
                <a:lumOff val="441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-3280644"/>
              <a:satOff val="-6315"/>
              <a:lumOff val="441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D4768AB-4C94-AE46-BAF5-35E24672BEA2}">
      <dsp:nvSpPr>
        <dsp:cNvPr id="0" name=""/>
        <dsp:cNvSpPr/>
      </dsp:nvSpPr>
      <dsp:spPr>
        <a:xfrm>
          <a:off x="0" y="3071095"/>
          <a:ext cx="6683374" cy="5117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baseline="0"/>
            <a:t>DRUMS/BOXES/CANS</a:t>
          </a:r>
          <a:endParaRPr lang="en-US" sz="2500" kern="1200"/>
        </a:p>
      </dsp:txBody>
      <dsp:txXfrm>
        <a:off x="0" y="3071095"/>
        <a:ext cx="6683374" cy="511755"/>
      </dsp:txXfrm>
    </dsp:sp>
    <dsp:sp modelId="{EC4722AA-8056-0B4B-9436-2051A0FD6D43}">
      <dsp:nvSpPr>
        <dsp:cNvPr id="0" name=""/>
        <dsp:cNvSpPr/>
      </dsp:nvSpPr>
      <dsp:spPr>
        <a:xfrm>
          <a:off x="0" y="3582851"/>
          <a:ext cx="6683374" cy="0"/>
        </a:xfrm>
        <a:prstGeom prst="line">
          <a:avLst/>
        </a:prstGeom>
        <a:gradFill rotWithShape="0">
          <a:gsLst>
            <a:gs pos="0">
              <a:schemeClr val="accent2">
                <a:hueOff val="-3827418"/>
                <a:satOff val="-7367"/>
                <a:lumOff val="514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2">
                <a:hueOff val="-3827418"/>
                <a:satOff val="-7367"/>
                <a:lumOff val="514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2">
                <a:hueOff val="-3827418"/>
                <a:satOff val="-7367"/>
                <a:lumOff val="514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-3827418"/>
              <a:satOff val="-7367"/>
              <a:lumOff val="514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5874F83-18EA-5142-BBBC-C07E68831B44}">
      <dsp:nvSpPr>
        <dsp:cNvPr id="0" name=""/>
        <dsp:cNvSpPr/>
      </dsp:nvSpPr>
      <dsp:spPr>
        <a:xfrm>
          <a:off x="0" y="3582851"/>
          <a:ext cx="6683374" cy="5117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baseline="0" dirty="0"/>
            <a:t>DINGERS</a:t>
          </a:r>
          <a:endParaRPr lang="en-US" sz="2500" kern="1200" dirty="0"/>
        </a:p>
      </dsp:txBody>
      <dsp:txXfrm>
        <a:off x="0" y="3582851"/>
        <a:ext cx="6683374" cy="511755"/>
      </dsp:txXfrm>
    </dsp:sp>
    <dsp:sp modelId="{16B0BB66-F52D-E64B-A819-3870479F1A1E}">
      <dsp:nvSpPr>
        <dsp:cNvPr id="0" name=""/>
        <dsp:cNvSpPr/>
      </dsp:nvSpPr>
      <dsp:spPr>
        <a:xfrm>
          <a:off x="0" y="4094607"/>
          <a:ext cx="6683374" cy="0"/>
        </a:xfrm>
        <a:prstGeom prst="line">
          <a:avLst/>
        </a:prstGeom>
        <a:gradFill rotWithShape="0">
          <a:gsLst>
            <a:gs pos="0">
              <a:schemeClr val="accent2">
                <a:hueOff val="-4374192"/>
                <a:satOff val="-8420"/>
                <a:lumOff val="588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2">
                <a:hueOff val="-4374192"/>
                <a:satOff val="-8420"/>
                <a:lumOff val="588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2">
                <a:hueOff val="-4374192"/>
                <a:satOff val="-8420"/>
                <a:lumOff val="588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-4374192"/>
              <a:satOff val="-8420"/>
              <a:lumOff val="588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A993CC8-8FDB-2744-8328-D2FDA7FAE3D2}">
      <dsp:nvSpPr>
        <dsp:cNvPr id="0" name=""/>
        <dsp:cNvSpPr/>
      </dsp:nvSpPr>
      <dsp:spPr>
        <a:xfrm>
          <a:off x="0" y="4094607"/>
          <a:ext cx="6683374" cy="5117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baseline="0" dirty="0"/>
            <a:t>EGG CARTON GUIROS</a:t>
          </a:r>
        </a:p>
      </dsp:txBody>
      <dsp:txXfrm>
        <a:off x="0" y="4094607"/>
        <a:ext cx="6683374" cy="5117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FA9622-C847-41A4-BC8F-D602035B4167}">
      <dsp:nvSpPr>
        <dsp:cNvPr id="0" name=""/>
        <dsp:cNvSpPr/>
      </dsp:nvSpPr>
      <dsp:spPr>
        <a:xfrm>
          <a:off x="0" y="562"/>
          <a:ext cx="6683374" cy="4723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945594-0F95-43C8-B8C5-83DA5B74AAD3}">
      <dsp:nvSpPr>
        <dsp:cNvPr id="0" name=""/>
        <dsp:cNvSpPr/>
      </dsp:nvSpPr>
      <dsp:spPr>
        <a:xfrm>
          <a:off x="142897" y="106850"/>
          <a:ext cx="259814" cy="25981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1EC4D9-1764-4B14-AC16-7BF666C8690E}">
      <dsp:nvSpPr>
        <dsp:cNvPr id="0" name=""/>
        <dsp:cNvSpPr/>
      </dsp:nvSpPr>
      <dsp:spPr>
        <a:xfrm>
          <a:off x="545610" y="562"/>
          <a:ext cx="6137764" cy="4723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995" tIns="49995" rIns="49995" bIns="49995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PURPOSEFUL MOVEMENT TO A STEADY BEAT</a:t>
          </a:r>
        </a:p>
      </dsp:txBody>
      <dsp:txXfrm>
        <a:off x="545610" y="562"/>
        <a:ext cx="6137764" cy="472389"/>
      </dsp:txXfrm>
    </dsp:sp>
    <dsp:sp modelId="{639B1C7D-9917-44C7-8C74-07CD450FC1EA}">
      <dsp:nvSpPr>
        <dsp:cNvPr id="0" name=""/>
        <dsp:cNvSpPr/>
      </dsp:nvSpPr>
      <dsp:spPr>
        <a:xfrm>
          <a:off x="0" y="591049"/>
          <a:ext cx="6683374" cy="4723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171567-A935-47F6-9EE6-3D94A7659C4D}">
      <dsp:nvSpPr>
        <dsp:cNvPr id="0" name=""/>
        <dsp:cNvSpPr/>
      </dsp:nvSpPr>
      <dsp:spPr>
        <a:xfrm>
          <a:off x="142897" y="697337"/>
          <a:ext cx="259814" cy="25981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0E2520-182E-47CA-BB8C-A104E1876410}">
      <dsp:nvSpPr>
        <dsp:cNvPr id="0" name=""/>
        <dsp:cNvSpPr/>
      </dsp:nvSpPr>
      <dsp:spPr>
        <a:xfrm>
          <a:off x="545610" y="591049"/>
          <a:ext cx="6137764" cy="4723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995" tIns="49995" rIns="49995" bIns="49995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CONCRETE REPRESENTATION OF WORDS</a:t>
          </a:r>
        </a:p>
      </dsp:txBody>
      <dsp:txXfrm>
        <a:off x="545610" y="591049"/>
        <a:ext cx="6137764" cy="472389"/>
      </dsp:txXfrm>
    </dsp:sp>
    <dsp:sp modelId="{BB0529E2-A08A-4D1D-B4A6-541501FE0095}">
      <dsp:nvSpPr>
        <dsp:cNvPr id="0" name=""/>
        <dsp:cNvSpPr/>
      </dsp:nvSpPr>
      <dsp:spPr>
        <a:xfrm>
          <a:off x="0" y="1181536"/>
          <a:ext cx="6683374" cy="4723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CB47DE-46A5-49CA-B714-A3D8D2E5D689}">
      <dsp:nvSpPr>
        <dsp:cNvPr id="0" name=""/>
        <dsp:cNvSpPr/>
      </dsp:nvSpPr>
      <dsp:spPr>
        <a:xfrm>
          <a:off x="142897" y="1287824"/>
          <a:ext cx="259814" cy="25981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892B34-3717-49EF-A650-CA20E1141008}">
      <dsp:nvSpPr>
        <dsp:cNvPr id="0" name=""/>
        <dsp:cNvSpPr/>
      </dsp:nvSpPr>
      <dsp:spPr>
        <a:xfrm>
          <a:off x="545610" y="1181536"/>
          <a:ext cx="6137764" cy="4723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995" tIns="49995" rIns="49995" bIns="49995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VISUAL INTRIGUE</a:t>
          </a:r>
        </a:p>
      </dsp:txBody>
      <dsp:txXfrm>
        <a:off x="545610" y="1181536"/>
        <a:ext cx="6137764" cy="472389"/>
      </dsp:txXfrm>
    </dsp:sp>
    <dsp:sp modelId="{6B9C29C7-BA49-4672-AA81-BC66B62C8BD6}">
      <dsp:nvSpPr>
        <dsp:cNvPr id="0" name=""/>
        <dsp:cNvSpPr/>
      </dsp:nvSpPr>
      <dsp:spPr>
        <a:xfrm>
          <a:off x="0" y="1772024"/>
          <a:ext cx="6683374" cy="4723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CD4871-9B33-4139-821D-5ACD2D741B11}">
      <dsp:nvSpPr>
        <dsp:cNvPr id="0" name=""/>
        <dsp:cNvSpPr/>
      </dsp:nvSpPr>
      <dsp:spPr>
        <a:xfrm>
          <a:off x="142897" y="1878311"/>
          <a:ext cx="259814" cy="25981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E58BB8-5F55-4D89-8F19-9659B1A2F479}">
      <dsp:nvSpPr>
        <dsp:cNvPr id="0" name=""/>
        <dsp:cNvSpPr/>
      </dsp:nvSpPr>
      <dsp:spPr>
        <a:xfrm>
          <a:off x="545610" y="1772024"/>
          <a:ext cx="6137764" cy="4723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995" tIns="49995" rIns="49995" bIns="49995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LIVING MUSIC</a:t>
          </a:r>
        </a:p>
      </dsp:txBody>
      <dsp:txXfrm>
        <a:off x="545610" y="1772024"/>
        <a:ext cx="6137764" cy="472389"/>
      </dsp:txXfrm>
    </dsp:sp>
    <dsp:sp modelId="{75B0352B-4B91-4345-ABC0-7549F6E00D62}">
      <dsp:nvSpPr>
        <dsp:cNvPr id="0" name=""/>
        <dsp:cNvSpPr/>
      </dsp:nvSpPr>
      <dsp:spPr>
        <a:xfrm>
          <a:off x="0" y="2362511"/>
          <a:ext cx="6683374" cy="4723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6A5A99-6ADE-49DC-A755-E5D88A71C553}">
      <dsp:nvSpPr>
        <dsp:cNvPr id="0" name=""/>
        <dsp:cNvSpPr/>
      </dsp:nvSpPr>
      <dsp:spPr>
        <a:xfrm>
          <a:off x="142897" y="2468798"/>
          <a:ext cx="259814" cy="25981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4E1AE6-AF87-4377-AA9E-97A6D373C22B}">
      <dsp:nvSpPr>
        <dsp:cNvPr id="0" name=""/>
        <dsp:cNvSpPr/>
      </dsp:nvSpPr>
      <dsp:spPr>
        <a:xfrm>
          <a:off x="545610" y="2362511"/>
          <a:ext cx="6137764" cy="4723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995" tIns="49995" rIns="49995" bIns="49995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LOGICAL CONCLUSIONS</a:t>
          </a:r>
        </a:p>
      </dsp:txBody>
      <dsp:txXfrm>
        <a:off x="545610" y="2362511"/>
        <a:ext cx="6137764" cy="472389"/>
      </dsp:txXfrm>
    </dsp:sp>
    <dsp:sp modelId="{C3F01B29-4820-4A47-8804-3CC61A4F11C4}">
      <dsp:nvSpPr>
        <dsp:cNvPr id="0" name=""/>
        <dsp:cNvSpPr/>
      </dsp:nvSpPr>
      <dsp:spPr>
        <a:xfrm>
          <a:off x="0" y="2952998"/>
          <a:ext cx="6683374" cy="4723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B952D4-5A4A-4CBF-9914-62F3DBF6973D}">
      <dsp:nvSpPr>
        <dsp:cNvPr id="0" name=""/>
        <dsp:cNvSpPr/>
      </dsp:nvSpPr>
      <dsp:spPr>
        <a:xfrm>
          <a:off x="142897" y="3059286"/>
          <a:ext cx="259814" cy="259814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A5A32A-DFD4-499F-9FCD-F6D346AD48E3}">
      <dsp:nvSpPr>
        <dsp:cNvPr id="0" name=""/>
        <dsp:cNvSpPr/>
      </dsp:nvSpPr>
      <dsp:spPr>
        <a:xfrm>
          <a:off x="545610" y="2952998"/>
          <a:ext cx="6137764" cy="4723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995" tIns="49995" rIns="49995" bIns="49995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SPIRITUAL CONNECTIONS</a:t>
          </a:r>
        </a:p>
      </dsp:txBody>
      <dsp:txXfrm>
        <a:off x="545610" y="2952998"/>
        <a:ext cx="6137764" cy="472389"/>
      </dsp:txXfrm>
    </dsp:sp>
    <dsp:sp modelId="{D5561F92-6A82-40A7-BC74-64F69CC40970}">
      <dsp:nvSpPr>
        <dsp:cNvPr id="0" name=""/>
        <dsp:cNvSpPr/>
      </dsp:nvSpPr>
      <dsp:spPr>
        <a:xfrm>
          <a:off x="0" y="3543485"/>
          <a:ext cx="6683374" cy="4723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9AAF45-EC1C-47AD-B9DC-9B7F08CC111C}">
      <dsp:nvSpPr>
        <dsp:cNvPr id="0" name=""/>
        <dsp:cNvSpPr/>
      </dsp:nvSpPr>
      <dsp:spPr>
        <a:xfrm>
          <a:off x="142897" y="3649773"/>
          <a:ext cx="259814" cy="259814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21F1F7-6882-458E-8257-497F9A8E0CC8}">
      <dsp:nvSpPr>
        <dsp:cNvPr id="0" name=""/>
        <dsp:cNvSpPr/>
      </dsp:nvSpPr>
      <dsp:spPr>
        <a:xfrm>
          <a:off x="545610" y="3543485"/>
          <a:ext cx="6137764" cy="4723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995" tIns="49995" rIns="49995" bIns="49995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PEOPLE INTERACTIONS</a:t>
          </a:r>
        </a:p>
      </dsp:txBody>
      <dsp:txXfrm>
        <a:off x="545610" y="3543485"/>
        <a:ext cx="6137764" cy="472389"/>
      </dsp:txXfrm>
    </dsp:sp>
    <dsp:sp modelId="{772F7804-610C-4158-8BE7-B48226A4F205}">
      <dsp:nvSpPr>
        <dsp:cNvPr id="0" name=""/>
        <dsp:cNvSpPr/>
      </dsp:nvSpPr>
      <dsp:spPr>
        <a:xfrm>
          <a:off x="0" y="4133972"/>
          <a:ext cx="6683374" cy="4723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68EB50-37D5-4C09-AA80-FEBCAE81425B}">
      <dsp:nvSpPr>
        <dsp:cNvPr id="0" name=""/>
        <dsp:cNvSpPr/>
      </dsp:nvSpPr>
      <dsp:spPr>
        <a:xfrm>
          <a:off x="142897" y="4240260"/>
          <a:ext cx="259814" cy="259814"/>
        </a:xfrm>
        <a:prstGeom prst="rect">
          <a:avLst/>
        </a:prstGeom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C0059F-FE3F-4C90-8989-BC31092782EF}">
      <dsp:nvSpPr>
        <dsp:cNvPr id="0" name=""/>
        <dsp:cNvSpPr/>
      </dsp:nvSpPr>
      <dsp:spPr>
        <a:xfrm>
          <a:off x="545610" y="4133972"/>
          <a:ext cx="6137764" cy="4723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995" tIns="49995" rIns="49995" bIns="49995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AWARENESS OF NATURE</a:t>
          </a:r>
        </a:p>
      </dsp:txBody>
      <dsp:txXfrm>
        <a:off x="545610" y="4133972"/>
        <a:ext cx="6137764" cy="47238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0E5C08-0740-9E4E-8D40-69F4DBE8EE12}">
      <dsp:nvSpPr>
        <dsp:cNvPr id="0" name=""/>
        <dsp:cNvSpPr/>
      </dsp:nvSpPr>
      <dsp:spPr>
        <a:xfrm>
          <a:off x="0" y="435303"/>
          <a:ext cx="2914649" cy="18508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9E5810-8EFD-EE42-A451-B770D6CF4FBF}">
      <dsp:nvSpPr>
        <dsp:cNvPr id="0" name=""/>
        <dsp:cNvSpPr/>
      </dsp:nvSpPr>
      <dsp:spPr>
        <a:xfrm>
          <a:off x="323850" y="742960"/>
          <a:ext cx="2914649" cy="18508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 baseline="0" dirty="0">
              <a:solidFill>
                <a:schemeClr val="bg1">
                  <a:lumMod val="65000"/>
                </a:schemeClr>
              </a:solidFill>
            </a:rPr>
            <a:t>Living Music – melody maps, rhythm band activities, tone bell/hand bell activities, rhythm stick activities</a:t>
          </a:r>
          <a:br>
            <a:rPr lang="en-US" sz="1500" kern="1200" baseline="0" dirty="0"/>
          </a:br>
          <a:endParaRPr lang="en-US" sz="1500" kern="1200" dirty="0"/>
        </a:p>
      </dsp:txBody>
      <dsp:txXfrm>
        <a:off x="378058" y="797168"/>
        <a:ext cx="2806233" cy="1742386"/>
      </dsp:txXfrm>
    </dsp:sp>
    <dsp:sp modelId="{06351E6F-5A7C-2C42-ADEC-439BABD51D9D}">
      <dsp:nvSpPr>
        <dsp:cNvPr id="0" name=""/>
        <dsp:cNvSpPr/>
      </dsp:nvSpPr>
      <dsp:spPr>
        <a:xfrm>
          <a:off x="3562350" y="435303"/>
          <a:ext cx="2914649" cy="18508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DC5AB9-FAC2-BF43-81CA-A790C2D23E15}">
      <dsp:nvSpPr>
        <dsp:cNvPr id="0" name=""/>
        <dsp:cNvSpPr/>
      </dsp:nvSpPr>
      <dsp:spPr>
        <a:xfrm>
          <a:off x="3886200" y="742960"/>
          <a:ext cx="2914649" cy="18508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 baseline="0" dirty="0">
              <a:solidFill>
                <a:schemeClr val="bg1">
                  <a:lumMod val="65000"/>
                </a:schemeClr>
              </a:solidFill>
            </a:rPr>
            <a:t>Concrete Representation of the Words – Draw the song, Action Word Actions, Sign Language</a:t>
          </a:r>
          <a:br>
            <a:rPr lang="en-US" sz="1500" kern="1200" baseline="0" dirty="0"/>
          </a:br>
          <a:endParaRPr lang="en-US" sz="1500" kern="1200" dirty="0"/>
        </a:p>
      </dsp:txBody>
      <dsp:txXfrm>
        <a:off x="3940408" y="797168"/>
        <a:ext cx="2806233" cy="1742386"/>
      </dsp:txXfrm>
    </dsp:sp>
    <dsp:sp modelId="{D70E68F3-2C4A-8843-B819-4D83C0415D79}">
      <dsp:nvSpPr>
        <dsp:cNvPr id="0" name=""/>
        <dsp:cNvSpPr/>
      </dsp:nvSpPr>
      <dsp:spPr>
        <a:xfrm>
          <a:off x="7124700" y="435303"/>
          <a:ext cx="2914649" cy="18508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56EF54-5615-8A49-807A-54277428CD91}">
      <dsp:nvSpPr>
        <dsp:cNvPr id="0" name=""/>
        <dsp:cNvSpPr/>
      </dsp:nvSpPr>
      <dsp:spPr>
        <a:xfrm>
          <a:off x="7448549" y="742960"/>
          <a:ext cx="2914649" cy="18508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 baseline="0" dirty="0"/>
            <a:t>Visual Intrigue – Concentration Match it with pictures, Put the pictures in order, Color Code, Silent Video, Picture Puzzles, Wind wands (because of the color and watching), Story Song</a:t>
          </a:r>
          <a:br>
            <a:rPr lang="en-US" sz="1500" kern="1200" baseline="0" dirty="0"/>
          </a:br>
          <a:endParaRPr lang="en-US" sz="1500" kern="1200" dirty="0"/>
        </a:p>
      </dsp:txBody>
      <dsp:txXfrm>
        <a:off x="7502757" y="797168"/>
        <a:ext cx="2806233" cy="174238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F05EBE-04F0-904D-805F-FDC279B92EE8}">
      <dsp:nvSpPr>
        <dsp:cNvPr id="0" name=""/>
        <dsp:cNvSpPr/>
      </dsp:nvSpPr>
      <dsp:spPr>
        <a:xfrm>
          <a:off x="906020" y="1277"/>
          <a:ext cx="1988641" cy="119318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baseline="0"/>
            <a:t>Living Music – melody maps, rhythm bands activities, tone bell/hand bell activities, rhythm stick activities</a:t>
          </a:r>
          <a:endParaRPr lang="en-US" sz="1200" kern="1200"/>
        </a:p>
      </dsp:txBody>
      <dsp:txXfrm>
        <a:off x="906020" y="1277"/>
        <a:ext cx="1988641" cy="1193184"/>
      </dsp:txXfrm>
    </dsp:sp>
    <dsp:sp modelId="{4BE57A33-849F-054F-8C80-C5115F110063}">
      <dsp:nvSpPr>
        <dsp:cNvPr id="0" name=""/>
        <dsp:cNvSpPr/>
      </dsp:nvSpPr>
      <dsp:spPr>
        <a:xfrm>
          <a:off x="3093526" y="1277"/>
          <a:ext cx="1988641" cy="1193184"/>
        </a:xfrm>
        <a:prstGeom prst="rect">
          <a:avLst/>
        </a:prstGeom>
        <a:solidFill>
          <a:schemeClr val="accent5">
            <a:hueOff val="3846953"/>
            <a:satOff val="-1374"/>
            <a:lumOff val="220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baseline="0"/>
            <a:t>Concrete Representation of the Words – Draw the song, Action Word Actions, Sign Language</a:t>
          </a:r>
          <a:endParaRPr lang="en-US" sz="1200" kern="1200"/>
        </a:p>
      </dsp:txBody>
      <dsp:txXfrm>
        <a:off x="3093526" y="1277"/>
        <a:ext cx="1988641" cy="1193184"/>
      </dsp:txXfrm>
    </dsp:sp>
    <dsp:sp modelId="{E38960C5-572A-6046-9FE9-D03683C1CA49}">
      <dsp:nvSpPr>
        <dsp:cNvPr id="0" name=""/>
        <dsp:cNvSpPr/>
      </dsp:nvSpPr>
      <dsp:spPr>
        <a:xfrm>
          <a:off x="5281032" y="1277"/>
          <a:ext cx="1988641" cy="1193184"/>
        </a:xfrm>
        <a:prstGeom prst="rect">
          <a:avLst/>
        </a:prstGeom>
        <a:solidFill>
          <a:schemeClr val="accent5">
            <a:hueOff val="7693906"/>
            <a:satOff val="-2748"/>
            <a:lumOff val="441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baseline="0"/>
            <a:t>Visual Intrigue – Concentration Match it with pictures, Put the pictures in order, Color Code, Silent Video, Picture Puzzles, Wind wands (because of the color and watching)</a:t>
          </a:r>
          <a:endParaRPr lang="en-US" sz="1200" kern="1200"/>
        </a:p>
      </dsp:txBody>
      <dsp:txXfrm>
        <a:off x="5281032" y="1277"/>
        <a:ext cx="1988641" cy="1193184"/>
      </dsp:txXfrm>
    </dsp:sp>
    <dsp:sp modelId="{99AC6743-5F67-0643-85E7-ADD046A56561}">
      <dsp:nvSpPr>
        <dsp:cNvPr id="0" name=""/>
        <dsp:cNvSpPr/>
      </dsp:nvSpPr>
      <dsp:spPr>
        <a:xfrm>
          <a:off x="7468537" y="1277"/>
          <a:ext cx="1988641" cy="1193184"/>
        </a:xfrm>
        <a:prstGeom prst="rect">
          <a:avLst/>
        </a:prstGeom>
        <a:solidFill>
          <a:schemeClr val="accent5">
            <a:hueOff val="11540859"/>
            <a:satOff val="-4122"/>
            <a:lumOff val="661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baseline="0"/>
            <a:t>Kinesthetics – any purposeful movement to a beat like paper plate patterns, shaker patterns, rhythm stick patterns, body rhythm patterns, action word actions, wind wands, paper cup patterns</a:t>
          </a:r>
          <a:endParaRPr lang="en-US" sz="1200" kern="1200"/>
        </a:p>
      </dsp:txBody>
      <dsp:txXfrm>
        <a:off x="7468537" y="1277"/>
        <a:ext cx="1988641" cy="1193184"/>
      </dsp:txXfrm>
    </dsp:sp>
    <dsp:sp modelId="{F8E5F539-1899-344D-A13B-3D54945B5353}">
      <dsp:nvSpPr>
        <dsp:cNvPr id="0" name=""/>
        <dsp:cNvSpPr/>
      </dsp:nvSpPr>
      <dsp:spPr>
        <a:xfrm>
          <a:off x="3433852" y="1393326"/>
          <a:ext cx="3495494" cy="2382265"/>
        </a:xfrm>
        <a:prstGeom prst="rect">
          <a:avLst/>
        </a:prstGeom>
        <a:solidFill>
          <a:schemeClr val="accent5">
            <a:hueOff val="15387812"/>
            <a:satOff val="-5496"/>
            <a:lumOff val="882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baseline="0" dirty="0"/>
            <a:t>Logical Conclusions - Crack the Code, How Many?, What’s the Pattern?</a:t>
          </a:r>
          <a:endParaRPr lang="en-US" sz="1600" kern="1200" dirty="0"/>
        </a:p>
      </dsp:txBody>
      <dsp:txXfrm>
        <a:off x="3433852" y="1393326"/>
        <a:ext cx="3495494" cy="23822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4/11/21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4/11/21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4/11/21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4/11/21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4/11/21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4/11/21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4/11/21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4/11/21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4/11/21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4/11/21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4/11/21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4/11/21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4/11/21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40FCD49-2060-48B9-8212-8A5F1DF47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DA70F40A-D18F-4F05-A106-6D2CB24DC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lose up of audio equipment">
            <a:extLst>
              <a:ext uri="{FF2B5EF4-FFF2-40B4-BE49-F238E27FC236}">
                <a16:creationId xmlns:a16="http://schemas.microsoft.com/office/drawing/2014/main" id="{40D353E0-339A-4708-8D5D-1AAA1DE0D0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25000"/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3A45DCD-B5FB-4A86-88D2-91088C7FFC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67E814-5365-F243-B478-EF5ECB6F72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>
            <a:normAutofit/>
          </a:bodyPr>
          <a:lstStyle/>
          <a:p>
            <a:r>
              <a:rPr lang="en-US"/>
              <a:t>Foundations for successful singing times 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D3A6E8-B972-A347-B3D9-27A1A791BC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Ideas for Both Online and in person</a:t>
            </a:r>
          </a:p>
        </p:txBody>
      </p:sp>
    </p:spTree>
    <p:extLst>
      <p:ext uri="{BB962C8B-B14F-4D97-AF65-F5344CB8AC3E}">
        <p14:creationId xmlns:p14="http://schemas.microsoft.com/office/powerpoint/2010/main" val="28653888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0EF93-79B2-1C48-9C71-AF881CC5D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Food on the plate Principles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CCEACD-60ED-694D-975A-74269E588A0D}"/>
              </a:ext>
            </a:extLst>
          </p:cNvPr>
          <p:cNvSpPr txBox="1"/>
          <p:nvPr/>
        </p:nvSpPr>
        <p:spPr>
          <a:xfrm>
            <a:off x="2782956" y="2574236"/>
            <a:ext cx="70070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What are we serving on the plate?</a:t>
            </a:r>
          </a:p>
        </p:txBody>
      </p:sp>
    </p:spTree>
    <p:extLst>
      <p:ext uri="{BB962C8B-B14F-4D97-AF65-F5344CB8AC3E}">
        <p14:creationId xmlns:p14="http://schemas.microsoft.com/office/powerpoint/2010/main" val="12129042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A9C15D4-2EE7-4D05-B87C-91D1F3B960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5" y="0"/>
            <a:ext cx="813206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ED7B0FB-9654-4441-9545-02D458B686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935" cy="6858000"/>
          </a:xfrm>
          <a:prstGeom prst="rect">
            <a:avLst/>
          </a:prstGeom>
          <a:ln>
            <a:noFill/>
          </a:ln>
          <a:effectLst>
            <a:outerShdw blurRad="50800" dist="12700" algn="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B94C57-FDF3-45A3-9D1F-904523D79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00" b="77917"/>
          <a:stretch/>
        </p:blipFill>
        <p:spPr>
          <a:xfrm>
            <a:off x="0" y="0"/>
            <a:ext cx="4059935" cy="15144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3639E3-A4BD-EE49-B0B2-C11B45521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074" y="1419900"/>
            <a:ext cx="2844002" cy="4018201"/>
          </a:xfrm>
        </p:spPr>
        <p:txBody>
          <a:bodyPr>
            <a:normAutofit/>
          </a:bodyPr>
          <a:lstStyle/>
          <a:p>
            <a:pPr algn="l"/>
            <a:r>
              <a:rPr lang="en-US" sz="4400" dirty="0"/>
              <a:t>What Do You See?</a:t>
            </a:r>
          </a:p>
        </p:txBody>
      </p:sp>
      <p:pic>
        <p:nvPicPr>
          <p:cNvPr id="5" name="Content Placeholder 4" descr="A picture containing table, plate, indoor, wooden&#10;&#10;Description automatically generated">
            <a:extLst>
              <a:ext uri="{FF2B5EF4-FFF2-40B4-BE49-F238E27FC236}">
                <a16:creationId xmlns:a16="http://schemas.microsoft.com/office/drawing/2014/main" id="{193B6ED0-C9CA-AC4A-8480-E91D9409466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5008827" y="1193800"/>
            <a:ext cx="5960533" cy="4470400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AEBDF1A-221A-4497-BBA9-57A70D161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0" t="72830" b="14149"/>
          <a:stretch/>
        </p:blipFill>
        <p:spPr>
          <a:xfrm>
            <a:off x="1377059" y="5962903"/>
            <a:ext cx="2590800" cy="8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497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639E3-A4BD-EE49-B0B2-C11B45521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074" y="1419900"/>
            <a:ext cx="2844002" cy="4018201"/>
          </a:xfrm>
        </p:spPr>
        <p:txBody>
          <a:bodyPr>
            <a:normAutofit/>
          </a:bodyPr>
          <a:lstStyle/>
          <a:p>
            <a:pPr algn="l"/>
            <a:r>
              <a:rPr lang="en-US" sz="4400" dirty="0"/>
              <a:t>What Do You Notice?</a:t>
            </a:r>
          </a:p>
        </p:txBody>
      </p:sp>
      <p:pic>
        <p:nvPicPr>
          <p:cNvPr id="5" name="Content Placeholder 4" descr="A picture containing table, plate, indoor, wooden&#10;&#10;Description automatically generated">
            <a:extLst>
              <a:ext uri="{FF2B5EF4-FFF2-40B4-BE49-F238E27FC236}">
                <a16:creationId xmlns:a16="http://schemas.microsoft.com/office/drawing/2014/main" id="{193B6ED0-C9CA-AC4A-8480-E91D9409466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008827" y="1193800"/>
            <a:ext cx="5960533" cy="4470400"/>
          </a:xfrm>
        </p:spPr>
      </p:pic>
    </p:spTree>
    <p:extLst>
      <p:ext uri="{BB962C8B-B14F-4D97-AF65-F5344CB8AC3E}">
        <p14:creationId xmlns:p14="http://schemas.microsoft.com/office/powerpoint/2010/main" val="1003651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639E3-A4BD-EE49-B0B2-C11B45521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074" y="1419900"/>
            <a:ext cx="2844002" cy="4018201"/>
          </a:xfrm>
        </p:spPr>
        <p:txBody>
          <a:bodyPr>
            <a:normAutofit/>
          </a:bodyPr>
          <a:lstStyle/>
          <a:p>
            <a:pPr algn="l"/>
            <a:r>
              <a:rPr lang="en-US" sz="4400" dirty="0"/>
              <a:t>What is the same?</a:t>
            </a:r>
            <a:br>
              <a:rPr lang="en-US" sz="4400" dirty="0"/>
            </a:br>
            <a:br>
              <a:rPr lang="en-US" sz="4400" dirty="0"/>
            </a:br>
            <a:r>
              <a:rPr lang="en-US" sz="4400" dirty="0"/>
              <a:t>What is different?</a:t>
            </a:r>
          </a:p>
        </p:txBody>
      </p:sp>
      <p:pic>
        <p:nvPicPr>
          <p:cNvPr id="5" name="Content Placeholder 4" descr="A picture containing table, plate, indoor, wooden&#10;&#10;Description automatically generated">
            <a:extLst>
              <a:ext uri="{FF2B5EF4-FFF2-40B4-BE49-F238E27FC236}">
                <a16:creationId xmlns:a16="http://schemas.microsoft.com/office/drawing/2014/main" id="{193B6ED0-C9CA-AC4A-8480-E91D9409466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008827" y="1193800"/>
            <a:ext cx="5960533" cy="4470400"/>
          </a:xfrm>
        </p:spPr>
      </p:pic>
    </p:spTree>
    <p:extLst>
      <p:ext uri="{BB962C8B-B14F-4D97-AF65-F5344CB8AC3E}">
        <p14:creationId xmlns:p14="http://schemas.microsoft.com/office/powerpoint/2010/main" val="15888139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D2024-841C-F648-AF97-2F632A5F4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The Food on the plate principles</a:t>
            </a:r>
            <a:br>
              <a:rPr lang="en-US" dirty="0"/>
            </a:br>
            <a:r>
              <a:rPr lang="en-US" dirty="0"/>
              <a:t>Variety, yet Repetition</a:t>
            </a:r>
          </a:p>
        </p:txBody>
      </p:sp>
      <p:pic>
        <p:nvPicPr>
          <p:cNvPr id="15" name="Content Placeholder 14" descr="A picture containing table, doughnut, plate, floor&#10;&#10;Description automatically generated">
            <a:extLst>
              <a:ext uri="{FF2B5EF4-FFF2-40B4-BE49-F238E27FC236}">
                <a16:creationId xmlns:a16="http://schemas.microsoft.com/office/drawing/2014/main" id="{DB26B56E-FCB8-EA44-80EA-0B44F981A65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813175" y="2366963"/>
            <a:ext cx="4565649" cy="3424237"/>
          </a:xfrm>
        </p:spPr>
      </p:pic>
    </p:spTree>
    <p:extLst>
      <p:ext uri="{BB962C8B-B14F-4D97-AF65-F5344CB8AC3E}">
        <p14:creationId xmlns:p14="http://schemas.microsoft.com/office/powerpoint/2010/main" val="14078212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A9C15D4-2EE7-4D05-B87C-91D1F3B960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5" y="0"/>
            <a:ext cx="813206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ED7B0FB-9654-4441-9545-02D458B686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935" cy="6858000"/>
          </a:xfrm>
          <a:prstGeom prst="rect">
            <a:avLst/>
          </a:prstGeom>
          <a:ln>
            <a:noFill/>
          </a:ln>
          <a:effectLst>
            <a:outerShdw blurRad="50800" dist="12700" algn="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B94C57-FDF3-45A3-9D1F-904523D79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00" b="77917"/>
          <a:stretch/>
        </p:blipFill>
        <p:spPr>
          <a:xfrm>
            <a:off x="0" y="0"/>
            <a:ext cx="4059935" cy="15144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780B83-1CAF-B84D-B435-BAE0F1063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074" y="1419900"/>
            <a:ext cx="2844002" cy="4018201"/>
          </a:xfrm>
        </p:spPr>
        <p:txBody>
          <a:bodyPr>
            <a:normAutofit/>
          </a:bodyPr>
          <a:lstStyle/>
          <a:p>
            <a:pPr algn="l"/>
            <a:r>
              <a:rPr lang="en-US" sz="4400" dirty="0">
                <a:solidFill>
                  <a:schemeClr val="bg1">
                    <a:lumMod val="65000"/>
                  </a:schemeClr>
                </a:solidFill>
              </a:rPr>
              <a:t>The Food on the plate </a:t>
            </a:r>
            <a:r>
              <a:rPr lang="en-US" sz="4400" dirty="0"/>
              <a:t> variety &amp; Repetition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3AC80F-D382-FC4E-AC16-D61E240032F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01008" y="1193576"/>
            <a:ext cx="6576591" cy="4470850"/>
          </a:xfrm>
        </p:spPr>
        <p:txBody>
          <a:bodyPr anchor="ctr">
            <a:normAutofit/>
          </a:bodyPr>
          <a:lstStyle/>
          <a:p>
            <a:r>
              <a:rPr lang="en-US" dirty="0"/>
              <a:t>1. The Brain Craves </a:t>
            </a:r>
            <a:r>
              <a:rPr lang="en-US" u="sng" dirty="0"/>
              <a:t>variety</a:t>
            </a:r>
            <a:r>
              <a:rPr lang="en-US" dirty="0"/>
              <a:t> but needs </a:t>
            </a:r>
            <a:r>
              <a:rPr lang="en-US" u="sng" dirty="0"/>
              <a:t>Repetition</a:t>
            </a:r>
            <a:r>
              <a:rPr lang="en-US" dirty="0"/>
              <a:t>. Teach the same song over the course of several weeks…using a different activity each week to teach the same song.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AEBDF1A-221A-4497-BBA9-57A70D161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0" t="72830" b="14149"/>
          <a:stretch/>
        </p:blipFill>
        <p:spPr>
          <a:xfrm>
            <a:off x="1377059" y="5962903"/>
            <a:ext cx="2590800" cy="8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1313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E1BA2-25CD-2B42-BF5A-D0FACF2B6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The Food on the plate principles</a:t>
            </a:r>
            <a:br>
              <a:rPr lang="en-US" dirty="0"/>
            </a:br>
            <a:r>
              <a:rPr lang="en-US" dirty="0"/>
              <a:t>Change of Pace</a:t>
            </a:r>
          </a:p>
        </p:txBody>
      </p:sp>
      <p:pic>
        <p:nvPicPr>
          <p:cNvPr id="9" name="Content Placeholder 8" descr="A picture containing table, plate, food, indoor&#10;&#10;Description automatically generated">
            <a:extLst>
              <a:ext uri="{FF2B5EF4-FFF2-40B4-BE49-F238E27FC236}">
                <a16:creationId xmlns:a16="http://schemas.microsoft.com/office/drawing/2014/main" id="{83C9D774-56C0-534A-A99B-1355BD11409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813175" y="2366963"/>
            <a:ext cx="4565649" cy="3424237"/>
          </a:xfrm>
        </p:spPr>
      </p:pic>
    </p:spTree>
    <p:extLst>
      <p:ext uri="{BB962C8B-B14F-4D97-AF65-F5344CB8AC3E}">
        <p14:creationId xmlns:p14="http://schemas.microsoft.com/office/powerpoint/2010/main" val="12932724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A9C15D4-2EE7-4D05-B87C-91D1F3B960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5" y="0"/>
            <a:ext cx="813206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ED7B0FB-9654-4441-9545-02D458B686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935" cy="6858000"/>
          </a:xfrm>
          <a:prstGeom prst="rect">
            <a:avLst/>
          </a:prstGeom>
          <a:ln>
            <a:noFill/>
          </a:ln>
          <a:effectLst>
            <a:outerShdw blurRad="50800" dist="12700" algn="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B94C57-FDF3-45A3-9D1F-904523D79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00" b="77917"/>
          <a:stretch/>
        </p:blipFill>
        <p:spPr>
          <a:xfrm>
            <a:off x="0" y="0"/>
            <a:ext cx="4059935" cy="15144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246BB3-6072-3E47-92E2-1EBB94356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074" y="1419900"/>
            <a:ext cx="2844002" cy="4018201"/>
          </a:xfrm>
        </p:spPr>
        <p:txBody>
          <a:bodyPr>
            <a:normAutofit/>
          </a:bodyPr>
          <a:lstStyle/>
          <a:p>
            <a:pPr algn="l"/>
            <a:r>
              <a:rPr lang="en-US" sz="4400" dirty="0">
                <a:solidFill>
                  <a:schemeClr val="bg1">
                    <a:lumMod val="65000"/>
                  </a:schemeClr>
                </a:solidFill>
              </a:rPr>
              <a:t>The Food On The Plate </a:t>
            </a:r>
            <a:r>
              <a:rPr lang="en-US" sz="4400" dirty="0"/>
              <a:t> Change of 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534D24-E945-D64F-AB51-501678C6249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01008" y="1193576"/>
            <a:ext cx="6576591" cy="4470850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1. The Brain Craves variety but needs Repetition.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2. The Brain needs a </a:t>
            </a:r>
            <a:r>
              <a:rPr lang="en-US" b="1" u="sng" dirty="0"/>
              <a:t>change of pace/new focus </a:t>
            </a:r>
            <a:r>
              <a:rPr lang="en-US" dirty="0"/>
              <a:t>every 4 to 5 minutes.  Teach several songs in your singing time using a different activity for each song (with at least one activity using movement).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AEBDF1A-221A-4497-BBA9-57A70D161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0" t="72830" b="14149"/>
          <a:stretch/>
        </p:blipFill>
        <p:spPr>
          <a:xfrm>
            <a:off x="1377059" y="5962903"/>
            <a:ext cx="2590800" cy="8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6407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4F0B7-7C9F-1147-922B-C3EF99285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The Food on the plate principles</a:t>
            </a:r>
            <a:br>
              <a:rPr lang="en-US" dirty="0"/>
            </a:br>
            <a:r>
              <a:rPr lang="en-US" dirty="0"/>
              <a:t>Contrast</a:t>
            </a:r>
          </a:p>
        </p:txBody>
      </p:sp>
      <p:pic>
        <p:nvPicPr>
          <p:cNvPr id="5" name="Content Placeholder 4" descr="A picture containing indoor, plate, plant, arranged&#10;&#10;Description automatically generated">
            <a:extLst>
              <a:ext uri="{FF2B5EF4-FFF2-40B4-BE49-F238E27FC236}">
                <a16:creationId xmlns:a16="http://schemas.microsoft.com/office/drawing/2014/main" id="{721B1D64-5226-E749-9C1A-47AFCFA1DB9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 rot="5400000">
            <a:off x="3813175" y="2515244"/>
            <a:ext cx="4565649" cy="3424237"/>
          </a:xfrm>
        </p:spPr>
      </p:pic>
    </p:spTree>
    <p:extLst>
      <p:ext uri="{BB962C8B-B14F-4D97-AF65-F5344CB8AC3E}">
        <p14:creationId xmlns:p14="http://schemas.microsoft.com/office/powerpoint/2010/main" val="33396069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A9C15D4-2EE7-4D05-B87C-91D1F3B960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5" y="0"/>
            <a:ext cx="813206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ED7B0FB-9654-4441-9545-02D458B686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935" cy="6858000"/>
          </a:xfrm>
          <a:prstGeom prst="rect">
            <a:avLst/>
          </a:prstGeom>
          <a:ln>
            <a:noFill/>
          </a:ln>
          <a:effectLst>
            <a:outerShdw blurRad="50800" dist="12700" algn="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B94C57-FDF3-45A3-9D1F-904523D79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00" b="77917"/>
          <a:stretch/>
        </p:blipFill>
        <p:spPr>
          <a:xfrm>
            <a:off x="0" y="0"/>
            <a:ext cx="4059935" cy="15144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0F24CD-0E23-974C-81FB-C107DB051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074" y="1419900"/>
            <a:ext cx="2844002" cy="4018201"/>
          </a:xfrm>
        </p:spPr>
        <p:txBody>
          <a:bodyPr>
            <a:normAutofit/>
          </a:bodyPr>
          <a:lstStyle/>
          <a:p>
            <a:pPr algn="l"/>
            <a:r>
              <a:rPr lang="en-US" sz="4400" dirty="0">
                <a:solidFill>
                  <a:schemeClr val="bg1">
                    <a:lumMod val="65000"/>
                  </a:schemeClr>
                </a:solidFill>
              </a:rPr>
              <a:t>The food on the plate </a:t>
            </a:r>
            <a:r>
              <a:rPr lang="en-US" sz="4400" dirty="0"/>
              <a:t> Contrast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C689D3-0780-1540-A1B3-C010118067A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01008" y="1193576"/>
            <a:ext cx="6576591" cy="4470850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1. The Brain Craves variety but needs Repetition.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2. The Brain needs a change of pace/new focus every 4 to 5 minutes.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3.  The Brain needs </a:t>
            </a:r>
            <a:r>
              <a:rPr lang="en-US" u="sng" dirty="0"/>
              <a:t>Contrast</a:t>
            </a:r>
            <a:r>
              <a:rPr lang="en-US" dirty="0"/>
              <a:t> to learn best. Contrast the </a:t>
            </a:r>
            <a:r>
              <a:rPr lang="en-US" u="sng" dirty="0"/>
              <a:t>style of songs </a:t>
            </a:r>
            <a:r>
              <a:rPr lang="en-US" dirty="0"/>
              <a:t>you teach on one day. Contrast the </a:t>
            </a:r>
            <a:r>
              <a:rPr lang="en-US" u="sng" dirty="0"/>
              <a:t>type of activities </a:t>
            </a:r>
            <a:r>
              <a:rPr lang="en-US" dirty="0"/>
              <a:t>you use to teach the song.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AEBDF1A-221A-4497-BBA9-57A70D161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0" t="72830" b="14149"/>
          <a:stretch/>
        </p:blipFill>
        <p:spPr>
          <a:xfrm>
            <a:off x="1377059" y="5962903"/>
            <a:ext cx="2590800" cy="8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6827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5F66F-F95C-3E41-9932-BE448D2A4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Floor</a:t>
            </a:r>
          </a:p>
        </p:txBody>
      </p:sp>
      <p:pic>
        <p:nvPicPr>
          <p:cNvPr id="5" name="Content Placeholder 4" descr="A picture containing indoor, floor, wooden, wood&#10;&#10;Description automatically generated">
            <a:extLst>
              <a:ext uri="{FF2B5EF4-FFF2-40B4-BE49-F238E27FC236}">
                <a16:creationId xmlns:a16="http://schemas.microsoft.com/office/drawing/2014/main" id="{4D8117C0-3F08-F940-85FB-915BD5A4EAC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 rot="5400000">
            <a:off x="3876681" y="1817896"/>
            <a:ext cx="4265644" cy="4059902"/>
          </a:xfrm>
        </p:spPr>
      </p:pic>
    </p:spTree>
    <p:extLst>
      <p:ext uri="{BB962C8B-B14F-4D97-AF65-F5344CB8AC3E}">
        <p14:creationId xmlns:p14="http://schemas.microsoft.com/office/powerpoint/2010/main" val="12321265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A9C15D4-2EE7-4D05-B87C-91D1F3B960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5" y="0"/>
            <a:ext cx="813206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ED7B0FB-9654-4441-9545-02D458B686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935" cy="6858000"/>
          </a:xfrm>
          <a:prstGeom prst="rect">
            <a:avLst/>
          </a:prstGeom>
          <a:ln>
            <a:noFill/>
          </a:ln>
          <a:effectLst>
            <a:outerShdw blurRad="50800" dist="12700" algn="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B94C57-FDF3-45A3-9D1F-904523D79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00" b="77917"/>
          <a:stretch/>
        </p:blipFill>
        <p:spPr>
          <a:xfrm>
            <a:off x="0" y="0"/>
            <a:ext cx="4059935" cy="15144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D83DFF-2B9F-D044-AD72-1230A65FE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074" y="1419900"/>
            <a:ext cx="2844002" cy="4018201"/>
          </a:xfrm>
        </p:spPr>
        <p:txBody>
          <a:bodyPr>
            <a:normAutofit/>
          </a:bodyPr>
          <a:lstStyle/>
          <a:p>
            <a:pPr algn="l"/>
            <a:r>
              <a:rPr lang="en-US" sz="4400" dirty="0"/>
              <a:t>The Food on the plate Principles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9FE448-1A62-6B47-88B6-F810EF2D335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01008" y="1193576"/>
            <a:ext cx="6576591" cy="4470850"/>
          </a:xfrm>
        </p:spPr>
        <p:txBody>
          <a:bodyPr anchor="ctr">
            <a:normAutofit/>
          </a:bodyPr>
          <a:lstStyle/>
          <a:p>
            <a:r>
              <a:rPr lang="en-US" dirty="0"/>
              <a:t>1. </a:t>
            </a:r>
            <a:r>
              <a:rPr lang="en-US" b="1" dirty="0"/>
              <a:t>variety</a:t>
            </a:r>
            <a:r>
              <a:rPr lang="en-US" dirty="0"/>
              <a:t> (yet repetition)</a:t>
            </a:r>
          </a:p>
          <a:p>
            <a:endParaRPr lang="en-US" dirty="0"/>
          </a:p>
          <a:p>
            <a:r>
              <a:rPr lang="en-US" dirty="0"/>
              <a:t>2. </a:t>
            </a:r>
            <a:r>
              <a:rPr lang="en-US" b="1" dirty="0"/>
              <a:t>Change of pace </a:t>
            </a:r>
            <a:r>
              <a:rPr lang="en-US" dirty="0"/>
              <a:t>every 5 minutes (both song and activity)</a:t>
            </a:r>
          </a:p>
          <a:p>
            <a:endParaRPr lang="en-US" dirty="0"/>
          </a:p>
          <a:p>
            <a:r>
              <a:rPr lang="en-US" dirty="0"/>
              <a:t>3. </a:t>
            </a:r>
            <a:r>
              <a:rPr lang="en-US" b="1" dirty="0"/>
              <a:t>contrast</a:t>
            </a:r>
            <a:r>
              <a:rPr lang="en-US" dirty="0"/>
              <a:t> (style of song and type of activity)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AEBDF1A-221A-4497-BBA9-57A70D161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0" t="72830" b="14149"/>
          <a:stretch/>
        </p:blipFill>
        <p:spPr>
          <a:xfrm>
            <a:off x="1377059" y="5962903"/>
            <a:ext cx="2590800" cy="8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3213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F034A-C46D-7745-B27C-4D774EE64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Singing time</a:t>
            </a:r>
          </a:p>
        </p:txBody>
      </p:sp>
    </p:spTree>
    <p:extLst>
      <p:ext uri="{BB962C8B-B14F-4D97-AF65-F5344CB8AC3E}">
        <p14:creationId xmlns:p14="http://schemas.microsoft.com/office/powerpoint/2010/main" val="42398876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E7F53-127D-0644-BCC9-A559479F3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overarching cover Principles</a:t>
            </a:r>
            <a:br>
              <a:rPr lang="en-US" dirty="0"/>
            </a:b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for the Food on the plate</a:t>
            </a:r>
          </a:p>
        </p:txBody>
      </p:sp>
    </p:spTree>
    <p:extLst>
      <p:ext uri="{BB962C8B-B14F-4D97-AF65-F5344CB8AC3E}">
        <p14:creationId xmlns:p14="http://schemas.microsoft.com/office/powerpoint/2010/main" val="12255752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4266F51-3FA3-4740-B4B3-F9705458E232}"/>
              </a:ext>
            </a:extLst>
          </p:cNvPr>
          <p:cNvSpPr txBox="1"/>
          <p:nvPr/>
        </p:nvSpPr>
        <p:spPr>
          <a:xfrm>
            <a:off x="2584173" y="318052"/>
            <a:ext cx="70269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THE OVERARCHING COVER PRINCIPLES</a:t>
            </a:r>
          </a:p>
        </p:txBody>
      </p:sp>
      <p:pic>
        <p:nvPicPr>
          <p:cNvPr id="11" name="Content Placeholder 10" descr="A picture containing indoor, table, plate&#10;&#10;Description automatically generated">
            <a:extLst>
              <a:ext uri="{FF2B5EF4-FFF2-40B4-BE49-F238E27FC236}">
                <a16:creationId xmlns:a16="http://schemas.microsoft.com/office/drawing/2014/main" id="{1F289B4A-24D1-0347-8421-F15DE9C20B8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461819" y="1445742"/>
            <a:ext cx="3268361" cy="4357816"/>
          </a:xfrm>
        </p:spPr>
      </p:pic>
    </p:spTree>
    <p:extLst>
      <p:ext uri="{BB962C8B-B14F-4D97-AF65-F5344CB8AC3E}">
        <p14:creationId xmlns:p14="http://schemas.microsoft.com/office/powerpoint/2010/main" val="761736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4EECD-640F-D646-BE63-99BA999C9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The Overarching cover PRINCIPLES</a:t>
            </a:r>
            <a:br>
              <a:rPr lang="en-US" dirty="0"/>
            </a:br>
            <a:r>
              <a:rPr lang="en-US" dirty="0"/>
              <a:t>Little by Little</a:t>
            </a:r>
          </a:p>
        </p:txBody>
      </p:sp>
      <p:pic>
        <p:nvPicPr>
          <p:cNvPr id="9" name="Content Placeholder 8" descr="A bowl of fruit&#10;&#10;Description automatically generated with low confidence">
            <a:extLst>
              <a:ext uri="{FF2B5EF4-FFF2-40B4-BE49-F238E27FC236}">
                <a16:creationId xmlns:a16="http://schemas.microsoft.com/office/drawing/2014/main" id="{6E511D0C-704B-E445-94B8-CC8E9FE67DD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549853" y="1964703"/>
            <a:ext cx="3092293" cy="4123059"/>
          </a:xfrm>
        </p:spPr>
      </p:pic>
    </p:spTree>
    <p:extLst>
      <p:ext uri="{BB962C8B-B14F-4D97-AF65-F5344CB8AC3E}">
        <p14:creationId xmlns:p14="http://schemas.microsoft.com/office/powerpoint/2010/main" val="14471184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A9C15D4-2EE7-4D05-B87C-91D1F3B960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5" y="0"/>
            <a:ext cx="813206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ED7B0FB-9654-4441-9545-02D458B686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935" cy="6858000"/>
          </a:xfrm>
          <a:prstGeom prst="rect">
            <a:avLst/>
          </a:prstGeom>
          <a:ln>
            <a:noFill/>
          </a:ln>
          <a:effectLst>
            <a:outerShdw blurRad="50800" dist="12700" algn="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B94C57-FDF3-45A3-9D1F-904523D79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00" b="77917"/>
          <a:stretch/>
        </p:blipFill>
        <p:spPr>
          <a:xfrm>
            <a:off x="0" y="0"/>
            <a:ext cx="4059935" cy="15144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605F8C-6582-0C4C-BD9C-6A540550E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074" y="1419900"/>
            <a:ext cx="2844002" cy="4018201"/>
          </a:xfrm>
        </p:spPr>
        <p:txBody>
          <a:bodyPr>
            <a:normAutofit/>
          </a:bodyPr>
          <a:lstStyle/>
          <a:p>
            <a:pPr algn="l"/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The overarching cover PRINCIPLES </a:t>
            </a:r>
            <a:r>
              <a:rPr lang="en-US" sz="3200" dirty="0"/>
              <a:t> </a:t>
            </a:r>
            <a:r>
              <a:rPr lang="en-US" sz="4400" dirty="0"/>
              <a:t>Little by Little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0DBE1E-B0C5-2342-8BA0-ACFE55D28C8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01008" y="1193576"/>
            <a:ext cx="6576591" cy="4470850"/>
          </a:xfrm>
        </p:spPr>
        <p:txBody>
          <a:bodyPr anchor="ctr">
            <a:normAutofit/>
          </a:bodyPr>
          <a:lstStyle/>
          <a:p>
            <a:r>
              <a:rPr lang="en-US" dirty="0"/>
              <a:t>1. use the principle of </a:t>
            </a:r>
            <a:r>
              <a:rPr lang="en-US" u="sng" dirty="0"/>
              <a:t>Line upon line</a:t>
            </a:r>
            <a:r>
              <a:rPr lang="en-US" dirty="0"/>
              <a:t>, precept upon precept to teach a song. </a:t>
            </a:r>
          </a:p>
          <a:p>
            <a:r>
              <a:rPr lang="en-US" dirty="0"/>
              <a:t>Don’t try to teach every part of the song in one session.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AEBDF1A-221A-4497-BBA9-57A70D161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0" t="72830" b="14149"/>
          <a:stretch/>
        </p:blipFill>
        <p:spPr>
          <a:xfrm>
            <a:off x="1377059" y="5962903"/>
            <a:ext cx="2590800" cy="8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2270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99861-B23B-6949-B2A9-7A5B72EA0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The Overarching Cover PRINCIPLES</a:t>
            </a:r>
            <a:br>
              <a:rPr lang="en-US" dirty="0"/>
            </a:br>
            <a:r>
              <a:rPr lang="en-US" dirty="0"/>
              <a:t>What is the Feeling?</a:t>
            </a:r>
          </a:p>
        </p:txBody>
      </p:sp>
      <p:pic>
        <p:nvPicPr>
          <p:cNvPr id="5" name="Content Placeholder 4" descr="A picture containing indoor, plate&#10;&#10;Description automatically generated">
            <a:extLst>
              <a:ext uri="{FF2B5EF4-FFF2-40B4-BE49-F238E27FC236}">
                <a16:creationId xmlns:a16="http://schemas.microsoft.com/office/drawing/2014/main" id="{FA4C4483-60F7-7140-A842-9B8377EC04E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811911" y="2366963"/>
            <a:ext cx="2568177" cy="3424237"/>
          </a:xfrm>
        </p:spPr>
      </p:pic>
    </p:spTree>
    <p:extLst>
      <p:ext uri="{BB962C8B-B14F-4D97-AF65-F5344CB8AC3E}">
        <p14:creationId xmlns:p14="http://schemas.microsoft.com/office/powerpoint/2010/main" val="24765599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A9C15D4-2EE7-4D05-B87C-91D1F3B960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5" y="0"/>
            <a:ext cx="813206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ED7B0FB-9654-4441-9545-02D458B686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935" cy="6858000"/>
          </a:xfrm>
          <a:prstGeom prst="rect">
            <a:avLst/>
          </a:prstGeom>
          <a:ln>
            <a:noFill/>
          </a:ln>
          <a:effectLst>
            <a:outerShdw blurRad="50800" dist="12700" algn="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B94C57-FDF3-45A3-9D1F-904523D79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00" b="77917"/>
          <a:stretch/>
        </p:blipFill>
        <p:spPr>
          <a:xfrm>
            <a:off x="0" y="0"/>
            <a:ext cx="4059935" cy="15144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4102C8-B7A6-8F4B-A8E4-2A74336B7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074" y="1419900"/>
            <a:ext cx="2844002" cy="4018201"/>
          </a:xfrm>
        </p:spPr>
        <p:txBody>
          <a:bodyPr>
            <a:normAutofit/>
          </a:bodyPr>
          <a:lstStyle/>
          <a:p>
            <a:pPr algn="l"/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The overarching cover PRINCIPLES  </a:t>
            </a:r>
            <a:r>
              <a:rPr lang="en-US" sz="4400" dirty="0"/>
              <a:t>What Is the Feeling?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3B1EF-CB3F-6C43-8AE6-126CC93F04A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01008" y="1193576"/>
            <a:ext cx="6576591" cy="4470850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1. Line upon line</a:t>
            </a:r>
          </a:p>
          <a:p>
            <a:endParaRPr lang="en-US" dirty="0"/>
          </a:p>
          <a:p>
            <a:r>
              <a:rPr lang="en-US" dirty="0"/>
              <a:t>2. As you learn something, the emotions you feel will be </a:t>
            </a:r>
            <a:r>
              <a:rPr lang="en-US" u="sng" dirty="0"/>
              <a:t>better remembered than the subject</a:t>
            </a:r>
            <a:r>
              <a:rPr lang="en-US" dirty="0"/>
              <a:t>. </a:t>
            </a:r>
          </a:p>
          <a:p>
            <a:r>
              <a:rPr lang="en-US" dirty="0"/>
              <a:t>Are the children </a:t>
            </a:r>
            <a:r>
              <a:rPr lang="en-US" b="1" dirty="0"/>
              <a:t>intrigued</a:t>
            </a:r>
            <a:r>
              <a:rPr lang="en-US" dirty="0"/>
              <a:t>? Are they </a:t>
            </a:r>
            <a:r>
              <a:rPr lang="en-US" b="1" dirty="0"/>
              <a:t>engaged</a:t>
            </a:r>
            <a:r>
              <a:rPr lang="en-US" dirty="0"/>
              <a:t>? Do they feel a </a:t>
            </a:r>
            <a:r>
              <a:rPr lang="en-US" b="1" dirty="0"/>
              <a:t>sense of play</a:t>
            </a:r>
            <a:r>
              <a:rPr lang="en-US" dirty="0"/>
              <a:t>? Do they feel </a:t>
            </a:r>
            <a:r>
              <a:rPr lang="en-US" b="1" dirty="0"/>
              <a:t>safe</a:t>
            </a:r>
            <a:r>
              <a:rPr lang="en-US" dirty="0"/>
              <a:t>? Can they feel your </a:t>
            </a:r>
            <a:r>
              <a:rPr lang="en-US" b="1" dirty="0"/>
              <a:t>testimony</a:t>
            </a:r>
            <a:r>
              <a:rPr lang="en-US" dirty="0"/>
              <a:t>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AEBDF1A-221A-4497-BBA9-57A70D161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0" t="72830" b="14149"/>
          <a:stretch/>
        </p:blipFill>
        <p:spPr>
          <a:xfrm>
            <a:off x="1377059" y="5962903"/>
            <a:ext cx="2590800" cy="8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3339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BD7FF-FFF3-724F-B1C9-E38561DB1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The overarching cover PRINCIPLES</a:t>
            </a:r>
            <a:br>
              <a:rPr lang="en-US" dirty="0"/>
            </a:br>
            <a:r>
              <a:rPr lang="en-US" dirty="0"/>
              <a:t>Sing More Than You Talk</a:t>
            </a:r>
          </a:p>
        </p:txBody>
      </p:sp>
      <p:pic>
        <p:nvPicPr>
          <p:cNvPr id="5" name="Content Placeholder 4" descr="A picture containing indoor, table, plate&#10;&#10;Description automatically generated">
            <a:extLst>
              <a:ext uri="{FF2B5EF4-FFF2-40B4-BE49-F238E27FC236}">
                <a16:creationId xmlns:a16="http://schemas.microsoft.com/office/drawing/2014/main" id="{6F9680F0-72B5-B947-BFD5-B724ACAE6BF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811911" y="2366963"/>
            <a:ext cx="2568177" cy="3424237"/>
          </a:xfrm>
        </p:spPr>
      </p:pic>
    </p:spTree>
    <p:extLst>
      <p:ext uri="{BB962C8B-B14F-4D97-AF65-F5344CB8AC3E}">
        <p14:creationId xmlns:p14="http://schemas.microsoft.com/office/powerpoint/2010/main" val="38958174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A9C15D4-2EE7-4D05-B87C-91D1F3B960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5" y="0"/>
            <a:ext cx="813206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ED7B0FB-9654-4441-9545-02D458B686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935" cy="6858000"/>
          </a:xfrm>
          <a:prstGeom prst="rect">
            <a:avLst/>
          </a:prstGeom>
          <a:ln>
            <a:noFill/>
          </a:ln>
          <a:effectLst>
            <a:outerShdw blurRad="50800" dist="12700" algn="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B94C57-FDF3-45A3-9D1F-904523D79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00" b="77917"/>
          <a:stretch/>
        </p:blipFill>
        <p:spPr>
          <a:xfrm>
            <a:off x="0" y="0"/>
            <a:ext cx="4059935" cy="15144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4066EA-1603-014D-89FF-1E802A1FA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074" y="1419900"/>
            <a:ext cx="2844002" cy="4018201"/>
          </a:xfrm>
        </p:spPr>
        <p:txBody>
          <a:bodyPr>
            <a:normAutofit/>
          </a:bodyPr>
          <a:lstStyle/>
          <a:p>
            <a:pPr algn="l"/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The overarching cover PRINCIPLES  </a:t>
            </a:r>
            <a:r>
              <a:rPr lang="en-US" sz="4400" dirty="0"/>
              <a:t>Sing more than talk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750FF1-F9EE-E443-9D7B-457341F971E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01008" y="1193576"/>
            <a:ext cx="6576591" cy="4470850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1. line upon line</a:t>
            </a:r>
          </a:p>
          <a:p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2. Emotions remembered –  Do I Feel intrigued? Engaged? Safe? A Sense of Play? Testimony?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3. </a:t>
            </a:r>
            <a:r>
              <a:rPr lang="en-US" b="1" dirty="0"/>
              <a:t>Sing more than you talk</a:t>
            </a:r>
            <a:r>
              <a:rPr lang="en-US" dirty="0"/>
              <a:t>.  Give directions in concise 2 or 3 sentences, then sing.  Give your testimony in only 2 or 3 sentences.  Sing, sing, sing.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AEBDF1A-221A-4497-BBA9-57A70D161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0" t="72830" b="14149"/>
          <a:stretch/>
        </p:blipFill>
        <p:spPr>
          <a:xfrm>
            <a:off x="1377059" y="5962903"/>
            <a:ext cx="2590800" cy="8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5876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A9C15D4-2EE7-4D05-B87C-91D1F3B960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5" y="0"/>
            <a:ext cx="813206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ED7B0FB-9654-4441-9545-02D458B686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935" cy="6858000"/>
          </a:xfrm>
          <a:prstGeom prst="rect">
            <a:avLst/>
          </a:prstGeom>
          <a:ln>
            <a:noFill/>
          </a:ln>
          <a:effectLst>
            <a:outerShdw blurRad="50800" dist="12700" algn="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B94C57-FDF3-45A3-9D1F-904523D79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00" b="77917"/>
          <a:stretch/>
        </p:blipFill>
        <p:spPr>
          <a:xfrm>
            <a:off x="0" y="0"/>
            <a:ext cx="4059935" cy="15144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4E980F-FEF2-7B4B-9F6D-2310D2C58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074" y="1419900"/>
            <a:ext cx="2844002" cy="4018201"/>
          </a:xfrm>
        </p:spPr>
        <p:txBody>
          <a:bodyPr>
            <a:normAutofit/>
          </a:bodyPr>
          <a:lstStyle/>
          <a:p>
            <a:pPr algn="l"/>
            <a:r>
              <a:rPr lang="en-US" sz="3400" dirty="0">
                <a:solidFill>
                  <a:schemeClr val="bg1">
                    <a:lumMod val="65000"/>
                  </a:schemeClr>
                </a:solidFill>
              </a:rPr>
              <a:t>Foundation Principles  </a:t>
            </a:r>
            <a:r>
              <a:rPr lang="en-US" sz="3400" dirty="0"/>
              <a:t>The Floor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27681F-7877-3045-B629-FB0DDCBBA63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01008" y="1193576"/>
            <a:ext cx="6576591" cy="4470850"/>
          </a:xfrm>
        </p:spPr>
        <p:txBody>
          <a:bodyPr anchor="ctr">
            <a:normAutofit/>
          </a:bodyPr>
          <a:lstStyle/>
          <a:p>
            <a:r>
              <a:rPr lang="en-US" dirty="0"/>
              <a:t>1. Children learn best when they are engaged personally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AEBDF1A-221A-4497-BBA9-57A70D161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0" t="72830" b="14149"/>
          <a:stretch/>
        </p:blipFill>
        <p:spPr>
          <a:xfrm>
            <a:off x="1377059" y="5962903"/>
            <a:ext cx="2590800" cy="8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3767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A9C15D4-2EE7-4D05-B87C-91D1F3B960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5" y="0"/>
            <a:ext cx="813206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ED7B0FB-9654-4441-9545-02D458B686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935" cy="6858000"/>
          </a:xfrm>
          <a:prstGeom prst="rect">
            <a:avLst/>
          </a:prstGeom>
          <a:ln>
            <a:noFill/>
          </a:ln>
          <a:effectLst>
            <a:outerShdw blurRad="50800" dist="12700" algn="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B94C57-FDF3-45A3-9D1F-904523D79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00" b="77917"/>
          <a:stretch/>
        </p:blipFill>
        <p:spPr>
          <a:xfrm>
            <a:off x="0" y="0"/>
            <a:ext cx="4059935" cy="15144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75AF32-2B33-6D41-ADC0-283783CAF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074" y="1419900"/>
            <a:ext cx="2844002" cy="4018201"/>
          </a:xfrm>
        </p:spPr>
        <p:txBody>
          <a:bodyPr>
            <a:normAutofit/>
          </a:bodyPr>
          <a:lstStyle/>
          <a:p>
            <a:pPr algn="l"/>
            <a:r>
              <a:rPr lang="en-US" sz="3100" dirty="0"/>
              <a:t>The Overarching Cover PRINCIPLES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7A6F98-6D30-F946-A5EB-C5AB2C16867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01008" y="1193576"/>
            <a:ext cx="6576591" cy="4470850"/>
          </a:xfrm>
        </p:spPr>
        <p:txBody>
          <a:bodyPr anchor="ctr">
            <a:normAutofit/>
          </a:bodyPr>
          <a:lstStyle/>
          <a:p>
            <a:r>
              <a:rPr lang="en-US" dirty="0"/>
              <a:t>1.Line upon line</a:t>
            </a:r>
          </a:p>
          <a:p>
            <a:endParaRPr lang="en-US" dirty="0"/>
          </a:p>
          <a:p>
            <a:r>
              <a:rPr lang="en-US" dirty="0"/>
              <a:t>2. What are the feelings as they learn the song?</a:t>
            </a:r>
          </a:p>
          <a:p>
            <a:endParaRPr lang="en-US" dirty="0"/>
          </a:p>
          <a:p>
            <a:r>
              <a:rPr lang="en-US" dirty="0"/>
              <a:t>3. Sing More than talk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AEBDF1A-221A-4497-BBA9-57A70D161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0" t="72830" b="14149"/>
          <a:stretch/>
        </p:blipFill>
        <p:spPr>
          <a:xfrm>
            <a:off x="1377059" y="5962903"/>
            <a:ext cx="2590800" cy="8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8867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B882C-F876-4D49-878C-DB2D99CE8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Singing Time</a:t>
            </a:r>
          </a:p>
        </p:txBody>
      </p:sp>
    </p:spTree>
    <p:extLst>
      <p:ext uri="{BB962C8B-B14F-4D97-AF65-F5344CB8AC3E}">
        <p14:creationId xmlns:p14="http://schemas.microsoft.com/office/powerpoint/2010/main" val="22060465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3A9C15D4-2EE7-4D05-B87C-91D1F3B960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5" y="0"/>
            <a:ext cx="813206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4ED7B0FB-9654-4441-9545-02D458B686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935" cy="6858000"/>
          </a:xfrm>
          <a:prstGeom prst="rect">
            <a:avLst/>
          </a:prstGeom>
          <a:ln>
            <a:noFill/>
          </a:ln>
          <a:effectLst>
            <a:outerShdw blurRad="50800" dist="12700" algn="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95265D-A796-9546-97CC-024D61FC6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074" y="1314450"/>
            <a:ext cx="2844002" cy="3680244"/>
          </a:xfrm>
        </p:spPr>
        <p:txBody>
          <a:bodyPr>
            <a:normAutofit/>
          </a:bodyPr>
          <a:lstStyle/>
          <a:p>
            <a:pPr algn="l"/>
            <a:r>
              <a:rPr lang="en-US" sz="4400"/>
              <a:t>PROPS THAT HELP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BB94C57-FDF3-45A3-9D1F-904523D79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00" b="77917"/>
          <a:stretch/>
        </p:blipFill>
        <p:spPr>
          <a:xfrm>
            <a:off x="0" y="0"/>
            <a:ext cx="4059935" cy="151447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AEBDF1A-221A-4497-BBA9-57A70D161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0" t="72830" b="14149"/>
          <a:stretch/>
        </p:blipFill>
        <p:spPr>
          <a:xfrm>
            <a:off x="1377059" y="5962903"/>
            <a:ext cx="2590800" cy="892925"/>
          </a:xfrm>
          <a:prstGeom prst="rect">
            <a:avLst/>
          </a:prstGeom>
        </p:spPr>
      </p:pic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EE80DD9D-5F40-41BF-A2B2-5AAD083C547E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768104859"/>
              </p:ext>
            </p:extLst>
          </p:nvPr>
        </p:nvGraphicFramePr>
        <p:xfrm>
          <a:off x="4594225" y="889000"/>
          <a:ext cx="6683375" cy="4606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251782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E55CC-A48A-BD43-BF8B-F5DFF3291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D8D37-B9D4-7C45-A494-1374687BD5E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1994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A9C15D4-2EE7-4D05-B87C-91D1F3B960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5" y="0"/>
            <a:ext cx="813206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ED7B0FB-9654-4441-9545-02D458B686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935" cy="6858000"/>
          </a:xfrm>
          <a:prstGeom prst="rect">
            <a:avLst/>
          </a:prstGeom>
          <a:ln>
            <a:noFill/>
          </a:ln>
          <a:effectLst>
            <a:outerShdw blurRad="50800" dist="12700" algn="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882DC7-DD0D-344E-A69C-5E4BB5296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074" y="1314450"/>
            <a:ext cx="2844002" cy="3680244"/>
          </a:xfrm>
        </p:spPr>
        <p:txBody>
          <a:bodyPr>
            <a:normAutofit/>
          </a:bodyPr>
          <a:lstStyle/>
          <a:p>
            <a:pPr algn="l"/>
            <a:r>
              <a:rPr lang="en-US" sz="3400"/>
              <a:t>MULTIPLE INTELLIGENCE CATAGORIES THAT HELP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BB94C57-FDF3-45A3-9D1F-904523D79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00" b="77917"/>
          <a:stretch/>
        </p:blipFill>
        <p:spPr>
          <a:xfrm>
            <a:off x="0" y="0"/>
            <a:ext cx="4059935" cy="15144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AEBDF1A-221A-4497-BBA9-57A70D161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0" t="72830" b="14149"/>
          <a:stretch/>
        </p:blipFill>
        <p:spPr>
          <a:xfrm>
            <a:off x="1377059" y="5962903"/>
            <a:ext cx="2590800" cy="892925"/>
          </a:xfrm>
          <a:prstGeom prst="rect">
            <a:avLst/>
          </a:prstGeom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9A100D7-72A9-4FE4-8429-3EABC7857388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234315848"/>
              </p:ext>
            </p:extLst>
          </p:nvPr>
        </p:nvGraphicFramePr>
        <p:xfrm>
          <a:off x="4594225" y="889000"/>
          <a:ext cx="6683375" cy="4606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448495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3350D8-D93A-874C-A487-6D89952D0DC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377156" y="535834"/>
            <a:ext cx="7488194" cy="578633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2B44DF-82F6-9143-969C-015DE96835F8}"/>
              </a:ext>
            </a:extLst>
          </p:cNvPr>
          <p:cNvSpPr txBox="1"/>
          <p:nvPr/>
        </p:nvSpPr>
        <p:spPr>
          <a:xfrm>
            <a:off x="367748" y="2395330"/>
            <a:ext cx="27332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is available on the website </a:t>
            </a:r>
            <a:r>
              <a:rPr lang="en-US" dirty="0" err="1"/>
              <a:t>teachingprimarymusic.com</a:t>
            </a:r>
            <a:endParaRPr lang="en-US" dirty="0"/>
          </a:p>
          <a:p>
            <a:r>
              <a:rPr lang="en-US" dirty="0"/>
              <a:t>Search for “Song Planner.”</a:t>
            </a:r>
          </a:p>
        </p:txBody>
      </p:sp>
    </p:spTree>
    <p:extLst>
      <p:ext uri="{BB962C8B-B14F-4D97-AF65-F5344CB8AC3E}">
        <p14:creationId xmlns:p14="http://schemas.microsoft.com/office/powerpoint/2010/main" val="6337123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06866-7116-284D-A6BE-C71BB8E58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52043FA7-2AAE-FE44-B470-AE499D48341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140846" y="421278"/>
            <a:ext cx="7910307" cy="6015443"/>
          </a:xfrm>
        </p:spPr>
      </p:pic>
    </p:spTree>
    <p:extLst>
      <p:ext uri="{BB962C8B-B14F-4D97-AF65-F5344CB8AC3E}">
        <p14:creationId xmlns:p14="http://schemas.microsoft.com/office/powerpoint/2010/main" val="17861950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E8DB524C-1F20-1B4F-B853-1CE403DDB89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856130" y="530345"/>
            <a:ext cx="4479739" cy="579731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08D00D-665E-234F-A638-4FD431F408C5}"/>
              </a:ext>
            </a:extLst>
          </p:cNvPr>
          <p:cNvSpPr txBox="1"/>
          <p:nvPr/>
        </p:nvSpPr>
        <p:spPr>
          <a:xfrm>
            <a:off x="729049" y="2619632"/>
            <a:ext cx="28049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Another version expanded by Janell from </a:t>
            </a:r>
            <a:r>
              <a:rPr lang="en-US" dirty="0" err="1"/>
              <a:t>PrimarySinging.com</a:t>
            </a:r>
            <a:r>
              <a:rPr lang="en-US" dirty="0"/>
              <a:t> (I was given verbal agreement by FB messenger to share this with you)</a:t>
            </a:r>
          </a:p>
        </p:txBody>
      </p:sp>
    </p:spTree>
    <p:extLst>
      <p:ext uri="{BB962C8B-B14F-4D97-AF65-F5344CB8AC3E}">
        <p14:creationId xmlns:p14="http://schemas.microsoft.com/office/powerpoint/2010/main" val="9000114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25496B42-CC46-4183-B481-887CD3E8C7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758CE0-F916-4DCE-88D1-71430BE44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1CA2540-FD07-4286-91E4-8D0DE4E50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CECCB2-9B98-D64D-B9DD-C3223F58E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762" y="1227279"/>
            <a:ext cx="4328819" cy="250921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dirty="0"/>
              <a:t>What are Some Activities for These Different Learning Categories?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14924F5-CDC2-4DFA-82F3-4843ADD678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5" t="89389" r="26987" b="24"/>
          <a:stretch/>
        </p:blipFill>
        <p:spPr>
          <a:xfrm flipH="1">
            <a:off x="0" y="-1"/>
            <a:ext cx="2596444" cy="87270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ED59812-6820-446C-B994-0D059C97DC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27" t="72411" b="13751"/>
          <a:stretch/>
        </p:blipFill>
        <p:spPr>
          <a:xfrm>
            <a:off x="10473994" y="5564567"/>
            <a:ext cx="1341545" cy="1293433"/>
          </a:xfrm>
          <a:custGeom>
            <a:avLst/>
            <a:gdLst>
              <a:gd name="connsiteX0" fmla="*/ 0 w 1341545"/>
              <a:gd name="connsiteY0" fmla="*/ 0 h 1293433"/>
              <a:gd name="connsiteX1" fmla="*/ 1341545 w 1341545"/>
              <a:gd name="connsiteY1" fmla="*/ 0 h 1293433"/>
              <a:gd name="connsiteX2" fmla="*/ 1341545 w 1341545"/>
              <a:gd name="connsiteY2" fmla="*/ 1293433 h 1293433"/>
              <a:gd name="connsiteX3" fmla="*/ 150847 w 1341545"/>
              <a:gd name="connsiteY3" fmla="*/ 1293433 h 1293433"/>
              <a:gd name="connsiteX4" fmla="*/ 66240 w 1341545"/>
              <a:gd name="connsiteY4" fmla="*/ 1183451 h 1293433"/>
              <a:gd name="connsiteX5" fmla="*/ 0 w 1341545"/>
              <a:gd name="connsiteY5" fmla="*/ 1061841 h 1293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41545" h="1293433">
                <a:moveTo>
                  <a:pt x="0" y="0"/>
                </a:moveTo>
                <a:lnTo>
                  <a:pt x="1341545" y="0"/>
                </a:lnTo>
                <a:lnTo>
                  <a:pt x="1341545" y="1293433"/>
                </a:lnTo>
                <a:lnTo>
                  <a:pt x="150847" y="1293433"/>
                </a:lnTo>
                <a:lnTo>
                  <a:pt x="66240" y="1183451"/>
                </a:lnTo>
                <a:lnTo>
                  <a:pt x="0" y="1061841"/>
                </a:lnTo>
                <a:close/>
              </a:path>
            </a:pathLst>
          </a:custGeom>
        </p:spPr>
      </p:pic>
      <p:pic>
        <p:nvPicPr>
          <p:cNvPr id="7" name="Graphic 6" descr="Classroom">
            <a:extLst>
              <a:ext uri="{FF2B5EF4-FFF2-40B4-BE49-F238E27FC236}">
                <a16:creationId xmlns:a16="http://schemas.microsoft.com/office/drawing/2014/main" id="{7BCB16FE-FA3C-4684-B7D4-B092E11DB7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90459" y="948266"/>
            <a:ext cx="4743406" cy="47434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844ED7C-1917-40D8-8B42-1B1C27BC5A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23" t="43915" r="1" b="18252"/>
          <a:stretch/>
        </p:blipFill>
        <p:spPr>
          <a:xfrm flipH="1">
            <a:off x="0" y="3142319"/>
            <a:ext cx="4605339" cy="371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6706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46F2B05-D14A-46C1-B94D-81BAFA34CA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Dancing">
            <a:extLst>
              <a:ext uri="{FF2B5EF4-FFF2-40B4-BE49-F238E27FC236}">
                <a16:creationId xmlns:a16="http://schemas.microsoft.com/office/drawing/2014/main" id="{7914494B-E3B7-4E07-A947-A229FBE5E8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37704" y="1524495"/>
            <a:ext cx="3840815" cy="38408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21F734-A85A-4FEA-8CB8-6C72B8195C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02B6E4-BF91-B240-9668-2AB8F3F4E9F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54065" y="2367092"/>
            <a:ext cx="5855415" cy="3847444"/>
          </a:xfrm>
        </p:spPr>
        <p:txBody>
          <a:bodyPr>
            <a:normAutofit/>
          </a:bodyPr>
          <a:lstStyle/>
          <a:p>
            <a:r>
              <a:rPr lang="en-US" sz="3200" dirty="0"/>
              <a:t>Living Music </a:t>
            </a:r>
            <a:r>
              <a:rPr lang="en-US" dirty="0"/>
              <a:t>– </a:t>
            </a:r>
          </a:p>
          <a:p>
            <a:r>
              <a:rPr lang="en-US" dirty="0"/>
              <a:t>melody maps</a:t>
            </a:r>
          </a:p>
          <a:p>
            <a:r>
              <a:rPr lang="en-US" dirty="0"/>
              <a:t>rhythm bands activities</a:t>
            </a:r>
          </a:p>
          <a:p>
            <a:r>
              <a:rPr lang="en-US" dirty="0"/>
              <a:t>tone bell/hand bell activities</a:t>
            </a:r>
          </a:p>
          <a:p>
            <a:r>
              <a:rPr lang="en-US" dirty="0"/>
              <a:t>rhythm stick activities</a:t>
            </a:r>
            <a:br>
              <a:rPr lang="en-US" dirty="0"/>
            </a:b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C35772-BBEC-3246-BE2F-B2024B2F7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064" y="618517"/>
            <a:ext cx="5855416" cy="1596177"/>
          </a:xfrm>
        </p:spPr>
        <p:txBody>
          <a:bodyPr>
            <a:normAutofit/>
          </a:bodyPr>
          <a:lstStyle/>
          <a:p>
            <a:r>
              <a:rPr lang="en-US" dirty="0"/>
              <a:t>Multiple Intelligence Activities</a:t>
            </a:r>
          </a:p>
        </p:txBody>
      </p:sp>
    </p:spTree>
    <p:extLst>
      <p:ext uri="{BB962C8B-B14F-4D97-AF65-F5344CB8AC3E}">
        <p14:creationId xmlns:p14="http://schemas.microsoft.com/office/powerpoint/2010/main" val="3121592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F7173-73C6-A14B-B881-CF6D0D485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Table</a:t>
            </a:r>
          </a:p>
        </p:txBody>
      </p:sp>
      <p:pic>
        <p:nvPicPr>
          <p:cNvPr id="5" name="Content Placeholder 4" descr="A picture containing floor, indoor, wooden, wood&#10;&#10;Description automatically generated">
            <a:extLst>
              <a:ext uri="{FF2B5EF4-FFF2-40B4-BE49-F238E27FC236}">
                <a16:creationId xmlns:a16="http://schemas.microsoft.com/office/drawing/2014/main" id="{C5B176D7-456E-C149-958E-A7F0D972F6F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813175" y="2366963"/>
            <a:ext cx="4565649" cy="3424237"/>
          </a:xfrm>
        </p:spPr>
      </p:pic>
    </p:spTree>
    <p:extLst>
      <p:ext uri="{BB962C8B-B14F-4D97-AF65-F5344CB8AC3E}">
        <p14:creationId xmlns:p14="http://schemas.microsoft.com/office/powerpoint/2010/main" val="35354678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D4DD4CF-9732-4771-98FE-77886DC915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0917E639-5738-4605-929E-122219831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CC5BBA-FB18-0A44-A240-9226499BE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3" y="640831"/>
            <a:ext cx="3352128" cy="1573863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Multiple Intelligence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67CDD5-DCB5-EC4D-BE39-6B71966619D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3463" y="2367092"/>
            <a:ext cx="3352128" cy="3881309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</a:pPr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Living Music – melody maps, rhythm bands activities, tone bell/hand bell activities, rhythm stick activities</a:t>
            </a:r>
          </a:p>
          <a:p>
            <a:pPr>
              <a:lnSpc>
                <a:spcPct val="110000"/>
              </a:lnSpc>
            </a:pPr>
            <a:endParaRPr lang="en-US" sz="1800" dirty="0"/>
          </a:p>
          <a:p>
            <a:pPr>
              <a:lnSpc>
                <a:spcPct val="110000"/>
              </a:lnSpc>
            </a:pPr>
            <a:r>
              <a:rPr lang="en-US" sz="2600" dirty="0"/>
              <a:t>Concrete Representation of the Words </a:t>
            </a:r>
            <a:r>
              <a:rPr lang="en-US" sz="1800" dirty="0"/>
              <a:t>– </a:t>
            </a:r>
          </a:p>
          <a:p>
            <a:pPr>
              <a:lnSpc>
                <a:spcPct val="110000"/>
              </a:lnSpc>
            </a:pPr>
            <a:r>
              <a:rPr lang="en-US" sz="1800" dirty="0"/>
              <a:t>Draw the song</a:t>
            </a:r>
          </a:p>
          <a:p>
            <a:pPr>
              <a:lnSpc>
                <a:spcPct val="110000"/>
              </a:lnSpc>
            </a:pPr>
            <a:r>
              <a:rPr lang="en-US" sz="1800" dirty="0"/>
              <a:t>Action Word Actions</a:t>
            </a:r>
          </a:p>
          <a:p>
            <a:pPr>
              <a:lnSpc>
                <a:spcPct val="110000"/>
              </a:lnSpc>
            </a:pPr>
            <a:r>
              <a:rPr lang="en-US" sz="1800" dirty="0"/>
              <a:t>Sign Language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2861A9C-C970-4FFE-B67C-222B6F5732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1525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Music sheet">
            <a:extLst>
              <a:ext uri="{FF2B5EF4-FFF2-40B4-BE49-F238E27FC236}">
                <a16:creationId xmlns:a16="http://schemas.microsoft.com/office/drawing/2014/main" id="{5BDCDD9E-0DC6-49C9-890F-2C630CEB6C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7203" b="-1"/>
          <a:stretch/>
        </p:blipFill>
        <p:spPr>
          <a:xfrm>
            <a:off x="4712842" y="10"/>
            <a:ext cx="7479157" cy="68579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FDF82E-EBD8-4EC5-AD10-CD9E70EE8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0"/>
          <a:stretch/>
        </p:blipFill>
        <p:spPr>
          <a:xfrm>
            <a:off x="4651242" y="0"/>
            <a:ext cx="75407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1476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C5BBA-FB18-0A44-A240-9226499BE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3" y="640831"/>
            <a:ext cx="3352128" cy="1573863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Multiple Intelligence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67CDD5-DCB5-EC4D-BE39-6B71966619D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3463" y="2367092"/>
            <a:ext cx="3352128" cy="3881309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Living Music – melody maps, rhythm bands activities, tone bell/hand bell activities, rhythm stick activities</a:t>
            </a:r>
          </a:p>
          <a:p>
            <a:pPr>
              <a:lnSpc>
                <a:spcPct val="110000"/>
              </a:lnSpc>
            </a:pPr>
            <a:endParaRPr lang="en-US" sz="1800" dirty="0"/>
          </a:p>
          <a:p>
            <a:pPr>
              <a:lnSpc>
                <a:spcPct val="110000"/>
              </a:lnSpc>
            </a:pPr>
            <a:r>
              <a:rPr lang="en-US" sz="2600" dirty="0"/>
              <a:t>Concrete Representation of the Words </a:t>
            </a:r>
            <a:r>
              <a:rPr lang="en-US" sz="1800" dirty="0"/>
              <a:t>– </a:t>
            </a:r>
          </a:p>
          <a:p>
            <a:pPr>
              <a:lnSpc>
                <a:spcPct val="110000"/>
              </a:lnSpc>
            </a:pPr>
            <a:r>
              <a:rPr lang="en-US" sz="1800" dirty="0"/>
              <a:t>Draw the song, Action Word Actions, Sign Language</a:t>
            </a:r>
          </a:p>
          <a:p>
            <a:pPr>
              <a:lnSpc>
                <a:spcPct val="110000"/>
              </a:lnSpc>
            </a:pPr>
            <a:r>
              <a:rPr lang="en-US" sz="1800" dirty="0"/>
              <a:t>Eraser Pass, Put the Words in Order, Envelope Game, Find the Missing Word, Crack the Code</a:t>
            </a:r>
            <a:br>
              <a:rPr lang="en-US" sz="1800" dirty="0"/>
            </a:br>
            <a:endParaRPr lang="en-US" sz="1800" dirty="0"/>
          </a:p>
        </p:txBody>
      </p:sp>
      <p:pic>
        <p:nvPicPr>
          <p:cNvPr id="5" name="Picture 4" descr="Music sheet">
            <a:extLst>
              <a:ext uri="{FF2B5EF4-FFF2-40B4-BE49-F238E27FC236}">
                <a16:creationId xmlns:a16="http://schemas.microsoft.com/office/drawing/2014/main" id="{5BDCDD9E-0DC6-49C9-890F-2C630CEB6C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203" b="-1"/>
          <a:stretch/>
        </p:blipFill>
        <p:spPr>
          <a:xfrm>
            <a:off x="4712842" y="9949"/>
            <a:ext cx="747915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0387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6ECAF-9EC6-CA41-8A5D-5D658B137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>
            <a:normAutofit/>
          </a:bodyPr>
          <a:lstStyle/>
          <a:p>
            <a:r>
              <a:rPr lang="en-US" dirty="0"/>
              <a:t>Multiple Intelligence Activities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8A1579E-F73F-4AD0-BFB8-259D87CE0A10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006534212"/>
              </p:ext>
            </p:extLst>
          </p:nvPr>
        </p:nvGraphicFramePr>
        <p:xfrm>
          <a:off x="914400" y="2532475"/>
          <a:ext cx="10363200" cy="30290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884013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C3B8C6B-63CA-4384-8059-2036BE5202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iano">
            <a:extLst>
              <a:ext uri="{FF2B5EF4-FFF2-40B4-BE49-F238E27FC236}">
                <a16:creationId xmlns:a16="http://schemas.microsoft.com/office/drawing/2014/main" id="{BABE8D13-BD17-4412-BEEC-DB4228A26F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86" r="38340" b="-1"/>
          <a:stretch/>
        </p:blipFill>
        <p:spPr>
          <a:xfrm>
            <a:off x="20" y="10"/>
            <a:ext cx="402474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71B03AA-C0EB-4104-84F8-E1AB8BFBE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47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9C2B723-6C2F-49DE-A429-50BDFD1ADB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F3063E-9391-1A42-8769-84F04D002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5050" y="618517"/>
            <a:ext cx="6672886" cy="1596177"/>
          </a:xfrm>
        </p:spPr>
        <p:txBody>
          <a:bodyPr>
            <a:normAutofit/>
          </a:bodyPr>
          <a:lstStyle/>
          <a:p>
            <a:r>
              <a:rPr lang="en-US" dirty="0"/>
              <a:t>Multiple Intelligence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0F6A7-3DA2-0048-994E-13562C44D7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65048" y="2367092"/>
            <a:ext cx="6672887" cy="342410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300" dirty="0">
                <a:solidFill>
                  <a:schemeClr val="bg1">
                    <a:lumMod val="65000"/>
                  </a:schemeClr>
                </a:solidFill>
              </a:rPr>
              <a:t>Living Music – melody maps, rhythm bands activities, tone bell/hand bell activities, rhythm stick activities</a:t>
            </a:r>
          </a:p>
          <a:p>
            <a:pPr>
              <a:lnSpc>
                <a:spcPct val="110000"/>
              </a:lnSpc>
            </a:pPr>
            <a:br>
              <a:rPr lang="en-US" sz="13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300" dirty="0">
                <a:solidFill>
                  <a:schemeClr val="bg1">
                    <a:lumMod val="65000"/>
                  </a:schemeClr>
                </a:solidFill>
              </a:rPr>
              <a:t>Concrete Representation of the Words – Draw the song, Action Word Actions, Sign Language</a:t>
            </a:r>
          </a:p>
          <a:p>
            <a:pPr>
              <a:lnSpc>
                <a:spcPct val="110000"/>
              </a:lnSpc>
            </a:pPr>
            <a:br>
              <a:rPr lang="en-US" sz="13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300" dirty="0">
                <a:solidFill>
                  <a:schemeClr val="bg1">
                    <a:lumMod val="65000"/>
                  </a:schemeClr>
                </a:solidFill>
              </a:rPr>
              <a:t>Visual Intrigue – Concentration Match it with pictures, Put the pictures in order, Color Code, Silent Video, Picture Puzzles, Wind wands (because of the color and watching)</a:t>
            </a:r>
          </a:p>
          <a:p>
            <a:pPr>
              <a:lnSpc>
                <a:spcPct val="110000"/>
              </a:lnSpc>
            </a:pPr>
            <a:br>
              <a:rPr lang="en-US" sz="1300" dirty="0"/>
            </a:br>
            <a:r>
              <a:rPr lang="en-US" sz="1300" dirty="0"/>
              <a:t>Kinesthetics – any purposeful movement to a beat like paper plate patterns, shaker patterns, rhythm stick patterns, body rhythm patterns, action word actions, wind wands, paper cup patterns</a:t>
            </a:r>
          </a:p>
        </p:txBody>
      </p:sp>
    </p:spTree>
    <p:extLst>
      <p:ext uri="{BB962C8B-B14F-4D97-AF65-F5344CB8AC3E}">
        <p14:creationId xmlns:p14="http://schemas.microsoft.com/office/powerpoint/2010/main" val="35331840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0465B-9194-5A43-8564-931055207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>
            <a:normAutofit/>
          </a:bodyPr>
          <a:lstStyle/>
          <a:p>
            <a:r>
              <a:rPr lang="en-US" dirty="0"/>
              <a:t>Multiple Intelligence Activities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94E040A-A5C4-4229-B0AE-46552333EA2F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122543005"/>
              </p:ext>
            </p:extLst>
          </p:nvPr>
        </p:nvGraphicFramePr>
        <p:xfrm>
          <a:off x="914400" y="2077278"/>
          <a:ext cx="10363200" cy="37768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545440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E0F0D-E6DC-0E49-A282-CFBE38C31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BB31D3-75BE-E144-8E3D-D72E9011711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531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A9C15D4-2EE7-4D05-B87C-91D1F3B960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5" y="0"/>
            <a:ext cx="813206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ED7B0FB-9654-4441-9545-02D458B686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935" cy="6858000"/>
          </a:xfrm>
          <a:prstGeom prst="rect">
            <a:avLst/>
          </a:prstGeom>
          <a:ln>
            <a:noFill/>
          </a:ln>
          <a:effectLst>
            <a:outerShdw blurRad="50800" dist="12700" algn="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B94C57-FDF3-45A3-9D1F-904523D79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00" b="77917"/>
          <a:stretch/>
        </p:blipFill>
        <p:spPr>
          <a:xfrm>
            <a:off x="0" y="0"/>
            <a:ext cx="4059935" cy="15144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C06DE4-47F7-D249-8109-F3E9EB15E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074" y="1419900"/>
            <a:ext cx="2844002" cy="4018201"/>
          </a:xfrm>
        </p:spPr>
        <p:txBody>
          <a:bodyPr>
            <a:normAutofit/>
          </a:bodyPr>
          <a:lstStyle/>
          <a:p>
            <a:pPr algn="l"/>
            <a:r>
              <a:rPr lang="en-US" sz="4400"/>
              <a:t>Online primary Zoom or Videos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C1E6E3-B185-524E-8B56-FA1146DFE5A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01008" y="1193576"/>
            <a:ext cx="6576591" cy="4470850"/>
          </a:xfrm>
        </p:spPr>
        <p:txBody>
          <a:bodyPr anchor="ctr">
            <a:normAutofit/>
          </a:bodyPr>
          <a:lstStyle/>
          <a:p>
            <a:r>
              <a:rPr lang="en-US" sz="2400" dirty="0"/>
              <a:t>Light is a big deal</a:t>
            </a:r>
          </a:p>
          <a:p>
            <a:r>
              <a:rPr lang="en-US" sz="2400" dirty="0"/>
              <a:t>Camera at Nose Level</a:t>
            </a:r>
          </a:p>
          <a:p>
            <a:r>
              <a:rPr lang="en-US" sz="2400" dirty="0"/>
              <a:t>Good Sound Is a Big Deal</a:t>
            </a:r>
          </a:p>
          <a:p>
            <a:r>
              <a:rPr lang="en-US" sz="2400" dirty="0"/>
              <a:t>Zoom Mute is a Good Thing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AEBDF1A-221A-4497-BBA9-57A70D161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0" t="72830" b="14149"/>
          <a:stretch/>
        </p:blipFill>
        <p:spPr>
          <a:xfrm>
            <a:off x="1377059" y="5962903"/>
            <a:ext cx="2590800" cy="8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8535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FE737-CBC2-254C-8DC2-B6198F158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15F55C-1A73-254B-B32F-7FE2171E1AD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8875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22081EA-7107-46FA-A893-B15086A74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D8889DF-D030-4BCD-9797-4BBD1986C2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06117F-B784-3742-AF52-A49FF0638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7411" y="643468"/>
            <a:ext cx="3420815" cy="5130046"/>
          </a:xfrm>
        </p:spPr>
        <p:txBody>
          <a:bodyPr anchor="b">
            <a:normAutofit/>
          </a:bodyPr>
          <a:lstStyle/>
          <a:p>
            <a:pPr algn="l"/>
            <a:r>
              <a:rPr lang="en-US" sz="4400">
                <a:solidFill>
                  <a:schemeClr val="tx1">
                    <a:lumMod val="75000"/>
                    <a:lumOff val="25000"/>
                  </a:schemeClr>
                </a:solidFill>
              </a:rPr>
              <a:t>MINDFUL TEACHING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440355-9B91-A543-8B27-71BC81B99D0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5" y="643467"/>
            <a:ext cx="6620882" cy="5130046"/>
          </a:xfrm>
        </p:spPr>
        <p:txBody>
          <a:bodyPr anchor="ctr">
            <a:normAutofit/>
          </a:bodyPr>
          <a:lstStyle/>
          <a:p>
            <a:r>
              <a:rPr lang="en-US" dirty="0"/>
              <a:t>AM I INVOLVING EACH CHILD WITH A MOVEMENT, A PUZZLE, OR A CHALLENGE TO DO SOMETHING personally?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1011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6117F-B784-3742-AF52-A49FF0638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7411" y="643468"/>
            <a:ext cx="3420815" cy="5130046"/>
          </a:xfrm>
        </p:spPr>
        <p:txBody>
          <a:bodyPr anchor="b">
            <a:normAutofit/>
          </a:bodyPr>
          <a:lstStyle/>
          <a:p>
            <a:pPr algn="l"/>
            <a:r>
              <a:rPr lang="en-US" sz="4400">
                <a:solidFill>
                  <a:schemeClr val="tx1">
                    <a:lumMod val="75000"/>
                    <a:lumOff val="25000"/>
                  </a:schemeClr>
                </a:solidFill>
              </a:rPr>
              <a:t>MINDFUL TEACHING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440355-9B91-A543-8B27-71BC81B99D0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5" y="643467"/>
            <a:ext cx="6620882" cy="5130046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AM I INVOLVING EACH CHILD WITH A MOVEMENT, A PUZZLE, OR A CHALLENGE TO DO SOMETHING personally?</a:t>
            </a:r>
          </a:p>
          <a:p>
            <a:endParaRPr lang="en-US" dirty="0"/>
          </a:p>
          <a:p>
            <a:r>
              <a:rPr lang="en-US" dirty="0"/>
              <a:t>AM I FOCUSING THE CHILD ON SOME ASPECT OF THE SONG WITH THE ACTIVITY WHILE ALLOWING HIM OR HER TO HEAR THE WHOLE SONG MULTIPLE TIMES?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6563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A9C15D4-2EE7-4D05-B87C-91D1F3B960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5" y="0"/>
            <a:ext cx="813206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ED7B0FB-9654-4441-9545-02D458B686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935" cy="6858000"/>
          </a:xfrm>
          <a:prstGeom prst="rect">
            <a:avLst/>
          </a:prstGeom>
          <a:ln>
            <a:noFill/>
          </a:ln>
          <a:effectLst>
            <a:outerShdw blurRad="50800" dist="12700" algn="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B94C57-FDF3-45A3-9D1F-904523D79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00" b="77917"/>
          <a:stretch/>
        </p:blipFill>
        <p:spPr>
          <a:xfrm>
            <a:off x="0" y="0"/>
            <a:ext cx="4059935" cy="15144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4E980F-FEF2-7B4B-9F6D-2310D2C58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074" y="1419900"/>
            <a:ext cx="2844002" cy="4018201"/>
          </a:xfrm>
        </p:spPr>
        <p:txBody>
          <a:bodyPr>
            <a:normAutofit/>
          </a:bodyPr>
          <a:lstStyle/>
          <a:p>
            <a:pPr algn="l"/>
            <a:r>
              <a:rPr lang="en-US" sz="3400" dirty="0">
                <a:solidFill>
                  <a:schemeClr val="bg1">
                    <a:lumMod val="65000"/>
                  </a:schemeClr>
                </a:solidFill>
              </a:rPr>
              <a:t>Foundation Principles  </a:t>
            </a:r>
            <a:r>
              <a:rPr lang="en-US" sz="3400" dirty="0"/>
              <a:t>The Table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27681F-7877-3045-B629-FB0DDCBBA63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01008" y="1193576"/>
            <a:ext cx="6576591" cy="4470850"/>
          </a:xfrm>
        </p:spPr>
        <p:txBody>
          <a:bodyPr anchor="ctr">
            <a:normAutofit/>
          </a:bodyPr>
          <a:lstStyle/>
          <a:p>
            <a:r>
              <a:rPr lang="en-US" dirty="0"/>
              <a:t>1. Children learn best when they are engaged personally </a:t>
            </a:r>
          </a:p>
          <a:p>
            <a:r>
              <a:rPr lang="en-US" dirty="0"/>
              <a:t>2.  Children learn best when they move to learn at some point in the learning process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AEBDF1A-221A-4497-BBA9-57A70D161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0" t="72830" b="14149"/>
          <a:stretch/>
        </p:blipFill>
        <p:spPr>
          <a:xfrm>
            <a:off x="1377059" y="5962903"/>
            <a:ext cx="2590800" cy="8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3643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6117F-B784-3742-AF52-A49FF0638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7411" y="643468"/>
            <a:ext cx="3420815" cy="5130046"/>
          </a:xfrm>
        </p:spPr>
        <p:txBody>
          <a:bodyPr anchor="b">
            <a:normAutofit/>
          </a:bodyPr>
          <a:lstStyle/>
          <a:p>
            <a:pPr algn="l"/>
            <a:r>
              <a:rPr lang="en-US" sz="4400">
                <a:solidFill>
                  <a:schemeClr val="tx1">
                    <a:lumMod val="75000"/>
                    <a:lumOff val="25000"/>
                  </a:schemeClr>
                </a:solidFill>
              </a:rPr>
              <a:t>MINDFUL TEACHING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440355-9B91-A543-8B27-71BC81B99D0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5" y="643467"/>
            <a:ext cx="6620882" cy="5130046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AM I INVOLVING EACH CHILD WITH A MOVEMENT, A PUZZLE, OR A CHALLENGE TO DO SOMETHING personally?</a:t>
            </a:r>
          </a:p>
          <a:p>
            <a:endParaRPr lang="en-US" dirty="0"/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AM I FOCUSING THE CHILD ON SOME ASPECT OF THE SONG WITH THE ACTIVITY WHILE ALLOWING HIM OR HER TO HEAR THE WHOLE SONG MULTIPLE TIMES?</a:t>
            </a:r>
          </a:p>
          <a:p>
            <a:endParaRPr lang="en-US" dirty="0"/>
          </a:p>
          <a:p>
            <a:r>
              <a:rPr lang="en-US" dirty="0"/>
              <a:t>AM I CHANGING THE FOCUS ABOUT EVERY 4 TO 5 MINUTES WITH A NEW SONG AND ACTIVITY? DO THE SONGS AND ACTIVITIES CONTRAST WITH EACH OTHER?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0676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6117F-B784-3742-AF52-A49FF0638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7411" y="643468"/>
            <a:ext cx="3420815" cy="5130046"/>
          </a:xfrm>
        </p:spPr>
        <p:txBody>
          <a:bodyPr anchor="b">
            <a:normAutofit/>
          </a:bodyPr>
          <a:lstStyle/>
          <a:p>
            <a:pPr algn="l"/>
            <a:r>
              <a:rPr lang="en-US" sz="4400">
                <a:solidFill>
                  <a:schemeClr val="tx1">
                    <a:lumMod val="75000"/>
                    <a:lumOff val="25000"/>
                  </a:schemeClr>
                </a:solidFill>
              </a:rPr>
              <a:t>MINDFUL TEACHING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440355-9B91-A543-8B27-71BC81B99D0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5" y="643467"/>
            <a:ext cx="6620882" cy="5130046"/>
          </a:xfrm>
        </p:spPr>
        <p:txBody>
          <a:bodyPr anchor="ctr">
            <a:normAutofit fontScale="92500"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AM I INVOLVING EACH CHILD WITH A MOVEMENT, A PUZZLE, OR A CHALLENGE TO DO SOMETHING personally?</a:t>
            </a:r>
          </a:p>
          <a:p>
            <a:endParaRPr lang="en-US" dirty="0"/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AM I FOCUSING THE CHILD ON SOME ASPECT OF THE SONG WITH THE ACTIVITY WHILE ALLOWING HIM OR HER TO HEAR THE WHOLE SONG MULTIPLE TIMES?</a:t>
            </a:r>
          </a:p>
          <a:p>
            <a:endParaRPr lang="en-US" dirty="0"/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AM I CHANGING THE FOCUS ABOUT EVERY 4 TO 5 MINUTES WITH A NEW SONG AND ACTIVITY? DO THE SONGS AND ACTIVITIES CONTRAST WITH EACH OTHER?</a:t>
            </a:r>
          </a:p>
          <a:p>
            <a:endParaRPr lang="en-US" dirty="0"/>
          </a:p>
          <a:p>
            <a:r>
              <a:rPr lang="en-US" dirty="0"/>
              <a:t>AM I SINGING MUCH MORE THAN I AM TALKING?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4850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6117F-B784-3742-AF52-A49FF0638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7411" y="643468"/>
            <a:ext cx="3420815" cy="5130046"/>
          </a:xfrm>
        </p:spPr>
        <p:txBody>
          <a:bodyPr anchor="b">
            <a:normAutofit/>
          </a:bodyPr>
          <a:lstStyle/>
          <a:p>
            <a:pPr algn="l"/>
            <a:r>
              <a:rPr lang="en-US" sz="4400">
                <a:solidFill>
                  <a:schemeClr val="tx1">
                    <a:lumMod val="75000"/>
                    <a:lumOff val="25000"/>
                  </a:schemeClr>
                </a:solidFill>
              </a:rPr>
              <a:t>MINDFUL TEACHING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440355-9B91-A543-8B27-71BC81B99D0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5" y="643467"/>
            <a:ext cx="6620882" cy="5130046"/>
          </a:xfrm>
        </p:spPr>
        <p:txBody>
          <a:bodyPr anchor="ctr">
            <a:normAutofit fontScale="85000" lnSpcReduction="10000"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AM I INVOLVING EACH CHILD WITH A MOVEMENT, A PUZZLE, OR A CHALLENGE TO DO SOMETHING personally?</a:t>
            </a:r>
          </a:p>
          <a:p>
            <a:endParaRPr lang="en-US" dirty="0"/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AM I FOCUSING THE CHILD ON SOME ASPECT OF THE SONG WITH THE ACTIVITY WHILE ALLOWING HIM OR HER TO HEAR THE WHOLE SONG MULTIPLE TIMES?</a:t>
            </a:r>
          </a:p>
          <a:p>
            <a:endParaRPr lang="en-US" dirty="0"/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AM I CHANGING THE FOCUS ABOUT EVERY 4 TO 5 MINUTES WITH A NEW SONG AND ACTIVITY? DO THE SONGS AND ACTIVITIES CONTRAST WITH EACH OTHER?</a:t>
            </a:r>
          </a:p>
          <a:p>
            <a:endParaRPr lang="en-US" dirty="0"/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AM I SINGING MUCH MORE THAN I AM TALKING?</a:t>
            </a:r>
          </a:p>
          <a:p>
            <a:endParaRPr lang="en-US" dirty="0"/>
          </a:p>
          <a:p>
            <a:r>
              <a:rPr lang="en-US" dirty="0"/>
              <a:t>AM I PLAYFUL WITH THE CHILDREN, AND DO THEY FEEL SAFE?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9531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6117F-B784-3742-AF52-A49FF0638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7411" y="643468"/>
            <a:ext cx="3420815" cy="5130046"/>
          </a:xfrm>
        </p:spPr>
        <p:txBody>
          <a:bodyPr anchor="b">
            <a:normAutofit/>
          </a:bodyPr>
          <a:lstStyle/>
          <a:p>
            <a:pPr algn="l"/>
            <a:r>
              <a:rPr lang="en-US" sz="4400">
                <a:solidFill>
                  <a:schemeClr val="tx1">
                    <a:lumMod val="75000"/>
                    <a:lumOff val="25000"/>
                  </a:schemeClr>
                </a:solidFill>
              </a:rPr>
              <a:t>MINDFUL TEACHING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440355-9B91-A543-8B27-71BC81B99D0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5" y="643467"/>
            <a:ext cx="6620882" cy="5130046"/>
          </a:xfrm>
        </p:spPr>
        <p:txBody>
          <a:bodyPr anchor="ctr">
            <a:normAutofit fontScale="85000" lnSpcReduction="10000"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AM I INVOLVING EACH CHILD WITH A MOVEMENT, A PUZZLE, OR A CHALLENGE TO DO SOMETHING personally?</a:t>
            </a:r>
          </a:p>
          <a:p>
            <a:endParaRPr lang="en-US" dirty="0"/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AM I FOCUSING THE CHILD ON SOME ASPECT OF THE SONG WITH THE ACTIVITY WHILE ALLOWING HIM OR HER TO HEAR THE WHOLE SONG MULTIPLE TIMES?</a:t>
            </a:r>
          </a:p>
          <a:p>
            <a:endParaRPr lang="en-US" dirty="0"/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AM I CHANGING THE FOCUS ABOUT EVERY 4 TO 5 MINUTES WITH A NEW SONG AND ACTIVITY? DO THE SONGS AND ACTIVITIES CONTRAST WITH EACH OTHER?</a:t>
            </a:r>
          </a:p>
          <a:p>
            <a:endParaRPr lang="en-US" dirty="0"/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AM I SINGING MUCH MORE THAN I AM TALKING?</a:t>
            </a:r>
          </a:p>
          <a:p>
            <a:endParaRPr lang="en-US" dirty="0"/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AM I PLAYFUL WITH THE CHILDREN, AND DO THEY FEEL SAFE?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235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B5EA5-9A86-1849-A685-4A6DBACBB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D7866A-0251-4E4D-A277-30220FB8206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9130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8675E-9E91-894E-BCC5-2B968F06F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plate</a:t>
            </a:r>
          </a:p>
        </p:txBody>
      </p:sp>
      <p:pic>
        <p:nvPicPr>
          <p:cNvPr id="5" name="Content Placeholder 4" descr="A white bowl on a wooden surface&#10;&#10;Description automatically generated with medium confidence">
            <a:extLst>
              <a:ext uri="{FF2B5EF4-FFF2-40B4-BE49-F238E27FC236}">
                <a16:creationId xmlns:a16="http://schemas.microsoft.com/office/drawing/2014/main" id="{9151578B-E4B5-6140-9DB6-350E5DD297E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813175" y="2366963"/>
            <a:ext cx="4565649" cy="3424237"/>
          </a:xfrm>
        </p:spPr>
      </p:pic>
    </p:spTree>
    <p:extLst>
      <p:ext uri="{BB962C8B-B14F-4D97-AF65-F5344CB8AC3E}">
        <p14:creationId xmlns:p14="http://schemas.microsoft.com/office/powerpoint/2010/main" val="19542038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A9C15D4-2EE7-4D05-B87C-91D1F3B960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5" y="0"/>
            <a:ext cx="813206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ED7B0FB-9654-4441-9545-02D458B686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935" cy="6858000"/>
          </a:xfrm>
          <a:prstGeom prst="rect">
            <a:avLst/>
          </a:prstGeom>
          <a:ln>
            <a:noFill/>
          </a:ln>
          <a:effectLst>
            <a:outerShdw blurRad="50800" dist="12700" algn="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B94C57-FDF3-45A3-9D1F-904523D79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00" b="77917"/>
          <a:stretch/>
        </p:blipFill>
        <p:spPr>
          <a:xfrm>
            <a:off x="0" y="0"/>
            <a:ext cx="4059935" cy="15144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4E980F-FEF2-7B4B-9F6D-2310D2C58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074" y="1419900"/>
            <a:ext cx="2844002" cy="4018201"/>
          </a:xfrm>
        </p:spPr>
        <p:txBody>
          <a:bodyPr>
            <a:normAutofit/>
          </a:bodyPr>
          <a:lstStyle/>
          <a:p>
            <a:pPr algn="l"/>
            <a:r>
              <a:rPr lang="en-US" sz="3400" dirty="0">
                <a:solidFill>
                  <a:schemeClr val="bg1">
                    <a:lumMod val="65000"/>
                  </a:schemeClr>
                </a:solidFill>
              </a:rPr>
              <a:t>Foundation Principles  </a:t>
            </a:r>
            <a:r>
              <a:rPr lang="en-US" sz="3400" dirty="0"/>
              <a:t>The Plate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27681F-7877-3045-B629-FB0DDCBBA63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01008" y="1193576"/>
            <a:ext cx="6576591" cy="4470850"/>
          </a:xfrm>
        </p:spPr>
        <p:txBody>
          <a:bodyPr anchor="ctr">
            <a:normAutofit/>
          </a:bodyPr>
          <a:lstStyle/>
          <a:p>
            <a:r>
              <a:rPr lang="en-US" dirty="0"/>
              <a:t>1. Children learn best when they are engaged personally </a:t>
            </a:r>
          </a:p>
          <a:p>
            <a:r>
              <a:rPr lang="en-US" dirty="0"/>
              <a:t>2. Children learn best when they move to learn at some point in the learning process</a:t>
            </a:r>
          </a:p>
          <a:p>
            <a:endParaRPr lang="en-US" dirty="0"/>
          </a:p>
          <a:p>
            <a:r>
              <a:rPr lang="en-US" dirty="0"/>
              <a:t>3. Children learn best when they hear the </a:t>
            </a:r>
            <a:r>
              <a:rPr lang="en-US" b="1" i="1" dirty="0"/>
              <a:t>whole song </a:t>
            </a:r>
            <a:r>
              <a:rPr lang="en-US" u="sng" dirty="0"/>
              <a:t>while</a:t>
            </a:r>
            <a:r>
              <a:rPr lang="en-US" dirty="0"/>
              <a:t> being engaged in something related to </a:t>
            </a:r>
            <a:r>
              <a:rPr lang="en-US" i="1" dirty="0"/>
              <a:t>Part</a:t>
            </a:r>
            <a:r>
              <a:rPr lang="en-US" dirty="0"/>
              <a:t> of the song.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AEBDF1A-221A-4497-BBA9-57A70D161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0" t="72830" b="14149"/>
          <a:stretch/>
        </p:blipFill>
        <p:spPr>
          <a:xfrm>
            <a:off x="1377059" y="5962903"/>
            <a:ext cx="2590800" cy="8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5649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A9C15D4-2EE7-4D05-B87C-91D1F3B960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5" y="0"/>
            <a:ext cx="813206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ED7B0FB-9654-4441-9545-02D458B686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935" cy="6858000"/>
          </a:xfrm>
          <a:prstGeom prst="rect">
            <a:avLst/>
          </a:prstGeom>
          <a:ln>
            <a:noFill/>
          </a:ln>
          <a:effectLst>
            <a:outerShdw blurRad="50800" dist="12700" algn="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B94C57-FDF3-45A3-9D1F-904523D79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00" b="77917"/>
          <a:stretch/>
        </p:blipFill>
        <p:spPr>
          <a:xfrm>
            <a:off x="0" y="0"/>
            <a:ext cx="4059935" cy="15144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F43948-D558-F24C-9F5D-1882C27F4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074" y="1419900"/>
            <a:ext cx="2844002" cy="4018201"/>
          </a:xfrm>
        </p:spPr>
        <p:txBody>
          <a:bodyPr>
            <a:normAutofit/>
          </a:bodyPr>
          <a:lstStyle/>
          <a:p>
            <a:r>
              <a:rPr lang="en-US" dirty="0"/>
              <a:t>FOUNDATION Principles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ADC79E-2D9B-3D41-A15F-25D5316AD7D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01008" y="1193576"/>
            <a:ext cx="6576591" cy="4470850"/>
          </a:xfrm>
        </p:spPr>
        <p:txBody>
          <a:bodyPr anchor="ctr">
            <a:normAutofit/>
          </a:bodyPr>
          <a:lstStyle/>
          <a:p>
            <a:r>
              <a:rPr lang="en-US" dirty="0"/>
              <a:t>Engaged Personally</a:t>
            </a:r>
          </a:p>
          <a:p>
            <a:r>
              <a:rPr lang="en-US" dirty="0"/>
              <a:t>Purposeful Movement</a:t>
            </a:r>
          </a:p>
          <a:p>
            <a:r>
              <a:rPr lang="en-US" dirty="0"/>
              <a:t>Hear the Whole Song… while focusing on a part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AEBDF1A-221A-4497-BBA9-57A70D161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0" t="72830" b="14149"/>
          <a:stretch/>
        </p:blipFill>
        <p:spPr>
          <a:xfrm>
            <a:off x="1377059" y="5962903"/>
            <a:ext cx="2590800" cy="8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6836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69756-58F2-9241-BB14-4C04FAF7B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Singing time</a:t>
            </a:r>
          </a:p>
        </p:txBody>
      </p:sp>
    </p:spTree>
    <p:extLst>
      <p:ext uri="{BB962C8B-B14F-4D97-AF65-F5344CB8AC3E}">
        <p14:creationId xmlns:p14="http://schemas.microsoft.com/office/powerpoint/2010/main" val="440357502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</TotalTime>
  <Words>1638</Words>
  <Application>Microsoft Macintosh PowerPoint</Application>
  <PresentationFormat>Widescreen</PresentationFormat>
  <Paragraphs>175</Paragraphs>
  <Slides>54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7" baseType="lpstr">
      <vt:lpstr>Arial</vt:lpstr>
      <vt:lpstr>Tw Cen MT</vt:lpstr>
      <vt:lpstr>Droplet</vt:lpstr>
      <vt:lpstr>Foundations for successful singing times </vt:lpstr>
      <vt:lpstr>The Floor</vt:lpstr>
      <vt:lpstr>Foundation Principles  The Floor</vt:lpstr>
      <vt:lpstr>The Table</vt:lpstr>
      <vt:lpstr>Foundation Principles  The Table</vt:lpstr>
      <vt:lpstr>The plate</vt:lpstr>
      <vt:lpstr>Foundation Principles  The Plate</vt:lpstr>
      <vt:lpstr>FOUNDATION Principles</vt:lpstr>
      <vt:lpstr>Singing time</vt:lpstr>
      <vt:lpstr>The Food on the plate Principles</vt:lpstr>
      <vt:lpstr>What Do You See?</vt:lpstr>
      <vt:lpstr>What Do You Notice?</vt:lpstr>
      <vt:lpstr>What is the same?  What is different?</vt:lpstr>
      <vt:lpstr>The Food on the plate principles Variety, yet Repetition</vt:lpstr>
      <vt:lpstr>The Food on the plate  variety &amp; Repetition</vt:lpstr>
      <vt:lpstr>The Food on the plate principles Change of Pace</vt:lpstr>
      <vt:lpstr>The Food On The Plate  Change of Pace</vt:lpstr>
      <vt:lpstr>The Food on the plate principles Contrast</vt:lpstr>
      <vt:lpstr>The food on the plate  Contrast</vt:lpstr>
      <vt:lpstr>The Food on the plate Principles</vt:lpstr>
      <vt:lpstr>Singing time</vt:lpstr>
      <vt:lpstr>The overarching cover Principles for the Food on the plate</vt:lpstr>
      <vt:lpstr>PowerPoint Presentation</vt:lpstr>
      <vt:lpstr>The Overarching cover PRINCIPLES Little by Little</vt:lpstr>
      <vt:lpstr>The overarching cover PRINCIPLES  Little by Little</vt:lpstr>
      <vt:lpstr>The Overarching Cover PRINCIPLES What is the Feeling?</vt:lpstr>
      <vt:lpstr>The overarching cover PRINCIPLES  What Is the Feeling?</vt:lpstr>
      <vt:lpstr>The overarching cover PRINCIPLES Sing More Than You Talk</vt:lpstr>
      <vt:lpstr>The overarching cover PRINCIPLES  Sing more than talk</vt:lpstr>
      <vt:lpstr>The Overarching Cover PRINCIPLES</vt:lpstr>
      <vt:lpstr>Singing Time</vt:lpstr>
      <vt:lpstr>PROPS THAT HELP</vt:lpstr>
      <vt:lpstr>PowerPoint Presentation</vt:lpstr>
      <vt:lpstr>MULTIPLE INTELLIGENCE CATAGORIES THAT HELP</vt:lpstr>
      <vt:lpstr>PowerPoint Presentation</vt:lpstr>
      <vt:lpstr>PowerPoint Presentation</vt:lpstr>
      <vt:lpstr>PowerPoint Presentation</vt:lpstr>
      <vt:lpstr>What are Some Activities for These Different Learning Categories?</vt:lpstr>
      <vt:lpstr>Multiple Intelligence Activities</vt:lpstr>
      <vt:lpstr>Multiple Intelligence Activities</vt:lpstr>
      <vt:lpstr>Multiple Intelligence Activities</vt:lpstr>
      <vt:lpstr>Multiple Intelligence Activities</vt:lpstr>
      <vt:lpstr>Multiple Intelligence Activities</vt:lpstr>
      <vt:lpstr>Multiple Intelligence Activities</vt:lpstr>
      <vt:lpstr>PowerPoint Presentation</vt:lpstr>
      <vt:lpstr>Online primary Zoom or Videos</vt:lpstr>
      <vt:lpstr>PowerPoint Presentation</vt:lpstr>
      <vt:lpstr>MINDFUL TEACHING</vt:lpstr>
      <vt:lpstr>MINDFUL TEACHING</vt:lpstr>
      <vt:lpstr>MINDFUL TEACHING</vt:lpstr>
      <vt:lpstr>MINDFUL TEACHING</vt:lpstr>
      <vt:lpstr>MINDFUL TEACHING</vt:lpstr>
      <vt:lpstr>MINDFUL TEACHING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Foundations for successful singing times </dc:title>
  <dc:creator>Sharla Dance</dc:creator>
  <cp:lastModifiedBy>Sharla Dance</cp:lastModifiedBy>
  <cp:revision>5</cp:revision>
  <dcterms:created xsi:type="dcterms:W3CDTF">2021-04-16T18:07:23Z</dcterms:created>
  <dcterms:modified xsi:type="dcterms:W3CDTF">2021-04-17T00:52:08Z</dcterms:modified>
</cp:coreProperties>
</file>